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28.png" ContentType="image/png"/>
  <Override PartName="/ppt/media/image1.jpeg" ContentType="image/jpeg"/>
  <Override PartName="/ppt/media/image3.png" ContentType="image/png"/>
  <Override PartName="/ppt/media/image2.jpeg" ContentType="image/jpeg"/>
  <Override PartName="/ppt/media/image8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5E23E-7D3B-4613-9365-F019BD911D5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AA74F6-3EA5-48BB-AB9D-0546EF6CA81F}">
      <dgm:prSet custT="1"/>
      <dgm:spPr/>
      <dgm:t>
        <a:bodyPr/>
        <a:lstStyle/>
        <a:p>
          <a:r>
            <a:rPr lang="en-US" sz="2400" b="1" dirty="0" err="1">
              <a:solidFill>
                <a:srgbClr val="808080"/>
              </a:solidFill>
            </a:rPr>
            <a:t>Studenti</a:t>
          </a:r>
          <a:r>
            <a:rPr lang="en-US" sz="2400" b="1" dirty="0">
              <a:solidFill>
                <a:srgbClr val="808080"/>
              </a:solidFill>
            </a:rPr>
            <a:t> di Economia:</a:t>
          </a:r>
          <a:endParaRPr lang="en-US" sz="2400" dirty="0">
            <a:solidFill>
              <a:srgbClr val="808080"/>
            </a:solidFill>
          </a:endParaRPr>
        </a:p>
      </dgm:t>
    </dgm:pt>
    <dgm:pt modelId="{B5B15DB4-3AA0-4037-8ABE-843139E614E0}" type="parTrans" cxnId="{130FE585-7382-42D3-BEFD-0FA46D8623E4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618FF294-BAAF-4F0B-8E2F-FFB2DEFEA108}" type="sibTrans" cxnId="{130FE585-7382-42D3-BEFD-0FA46D8623E4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1905EEE8-FFB6-48C6-899E-139BC7106FA1}">
      <dgm:prSet custT="1"/>
      <dgm:spPr/>
      <dgm:t>
        <a:bodyPr/>
        <a:lstStyle/>
        <a:p>
          <a:r>
            <a:rPr lang="en-US" sz="2000" dirty="0">
              <a:solidFill>
                <a:srgbClr val="808080"/>
              </a:solidFill>
            </a:rPr>
            <a:t>Anna Cristiana Apuzzo</a:t>
          </a:r>
        </a:p>
      </dgm:t>
    </dgm:pt>
    <dgm:pt modelId="{D63C699F-A623-4D23-8D84-5C5A6A5CD39E}" type="parTrans" cxnId="{6E03ECB5-8111-4EB1-A1A7-CEFA93DD1C95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532CEDE4-3A9E-42F2-BE75-31F22BB35181}" type="sibTrans" cxnId="{6E03ECB5-8111-4EB1-A1A7-CEFA93DD1C95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442BDAF7-788D-4F5B-96E5-7360418069E2}">
      <dgm:prSet custT="1"/>
      <dgm:spPr/>
      <dgm:t>
        <a:bodyPr/>
        <a:lstStyle/>
        <a:p>
          <a:r>
            <a:rPr lang="en-US" sz="2000" dirty="0">
              <a:solidFill>
                <a:srgbClr val="808080"/>
              </a:solidFill>
            </a:rPr>
            <a:t>Elena De Vito</a:t>
          </a:r>
        </a:p>
      </dgm:t>
    </dgm:pt>
    <dgm:pt modelId="{C70E4155-3D1B-4B9C-9B26-180853F50648}" type="parTrans" cxnId="{03300A9C-CEC9-4875-9C3B-A30C9C561473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6A38543D-A814-4951-BC10-CCEA47A10070}" type="sibTrans" cxnId="{03300A9C-CEC9-4875-9C3B-A30C9C561473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3A2A9AEE-0E78-41AF-B16E-80FD0D1A0BC7}">
      <dgm:prSet custT="1"/>
      <dgm:spPr/>
      <dgm:t>
        <a:bodyPr/>
        <a:lstStyle/>
        <a:p>
          <a:r>
            <a:rPr lang="en-US" sz="2000" dirty="0">
              <a:solidFill>
                <a:srgbClr val="808080"/>
              </a:solidFill>
            </a:rPr>
            <a:t>Elisabetta Santoro</a:t>
          </a:r>
        </a:p>
      </dgm:t>
    </dgm:pt>
    <dgm:pt modelId="{B2485BB2-CEBC-4273-B6E5-650DE9ED8CDE}" type="parTrans" cxnId="{604F4446-608F-40E7-87CA-138A5492175B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B4DD7BD3-97D9-4B54-8860-D66FFBA70566}" type="sibTrans" cxnId="{604F4446-608F-40E7-87CA-138A5492175B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F55AE99F-A888-467B-98B7-09050FEE4E7F}">
      <dgm:prSet custT="1"/>
      <dgm:spPr/>
      <dgm:t>
        <a:bodyPr/>
        <a:lstStyle/>
        <a:p>
          <a:r>
            <a:rPr lang="en-US" sz="2000">
              <a:solidFill>
                <a:srgbClr val="808080"/>
              </a:solidFill>
            </a:rPr>
            <a:t>Elia Testa</a:t>
          </a:r>
        </a:p>
      </dgm:t>
    </dgm:pt>
    <dgm:pt modelId="{5EC5A33D-7E70-4871-8EE3-2F793EEE65D0}" type="parTrans" cxnId="{2921F263-48F6-4877-A6F3-2EF95FDF9E72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EA1151F6-3BAB-4378-A279-90A18C06F7CD}" type="sibTrans" cxnId="{2921F263-48F6-4877-A6F3-2EF95FDF9E72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446826A9-088B-4811-AB3B-27975BF178D0}">
      <dgm:prSet custT="1"/>
      <dgm:spPr/>
      <dgm:t>
        <a:bodyPr/>
        <a:lstStyle/>
        <a:p>
          <a:r>
            <a:rPr lang="en-US" sz="2000" dirty="0">
              <a:solidFill>
                <a:srgbClr val="808080"/>
              </a:solidFill>
            </a:rPr>
            <a:t>Claudia Uletta Lionetti</a:t>
          </a:r>
        </a:p>
      </dgm:t>
    </dgm:pt>
    <dgm:pt modelId="{B9B83895-2943-49E7-847D-31660B52ACB8}" type="parTrans" cxnId="{DDE0656B-1837-4D48-BFBC-36FFDC714B8B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294685EB-D264-4223-BDEA-20A32B16EBFC}" type="sibTrans" cxnId="{DDE0656B-1837-4D48-BFBC-36FFDC714B8B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6D8FF559-DE02-448E-A566-271DC34C3F01}">
      <dgm:prSet custT="1"/>
      <dgm:spPr/>
      <dgm:t>
        <a:bodyPr/>
        <a:lstStyle/>
        <a:p>
          <a:r>
            <a:rPr lang="en-US" sz="2400" b="1" dirty="0" err="1">
              <a:solidFill>
                <a:srgbClr val="808080"/>
              </a:solidFill>
            </a:rPr>
            <a:t>Studenti</a:t>
          </a:r>
          <a:r>
            <a:rPr lang="en-US" sz="2400" b="1" dirty="0">
              <a:solidFill>
                <a:srgbClr val="808080"/>
              </a:solidFill>
            </a:rPr>
            <a:t> di Informatica:</a:t>
          </a:r>
          <a:endParaRPr lang="en-US" sz="2400" dirty="0">
            <a:solidFill>
              <a:srgbClr val="808080"/>
            </a:solidFill>
          </a:endParaRPr>
        </a:p>
      </dgm:t>
    </dgm:pt>
    <dgm:pt modelId="{E0B9CF37-C079-4963-8AFE-CD36246AF4CE}" type="parTrans" cxnId="{19A58946-8B19-4031-90D4-32D92D367109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64C0A202-349B-4166-ABD5-B7A41987A955}" type="sibTrans" cxnId="{19A58946-8B19-4031-90D4-32D92D367109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FBAAFC8B-4FD8-41EC-9EF1-DC263DA3D474}">
      <dgm:prSet custT="1"/>
      <dgm:spPr/>
      <dgm:t>
        <a:bodyPr/>
        <a:lstStyle/>
        <a:p>
          <a:r>
            <a:rPr lang="en-US" sz="2000" dirty="0">
              <a:solidFill>
                <a:srgbClr val="808080"/>
              </a:solidFill>
            </a:rPr>
            <a:t>Francesco </a:t>
          </a:r>
          <a:r>
            <a:rPr lang="en-US" sz="2000" dirty="0" err="1">
              <a:solidFill>
                <a:srgbClr val="808080"/>
              </a:solidFill>
            </a:rPr>
            <a:t>Aurilio</a:t>
          </a:r>
          <a:endParaRPr lang="en-US" sz="2000" dirty="0">
            <a:solidFill>
              <a:srgbClr val="808080"/>
            </a:solidFill>
          </a:endParaRPr>
        </a:p>
      </dgm:t>
    </dgm:pt>
    <dgm:pt modelId="{3FAE1855-6286-42A4-B2CE-C475E0B3C8A2}" type="parTrans" cxnId="{73444BD5-F0CF-4710-A412-69EC26A2130E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A680E9D3-EDDB-4AA6-8C50-7E689352D76A}" type="sibTrans" cxnId="{73444BD5-F0CF-4710-A412-69EC26A2130E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862E1869-F4FD-46C6-9111-634757F3EAC6}">
      <dgm:prSet custT="1"/>
      <dgm:spPr/>
      <dgm:t>
        <a:bodyPr/>
        <a:lstStyle/>
        <a:p>
          <a:r>
            <a:rPr lang="en-US" sz="2000" dirty="0">
              <a:solidFill>
                <a:srgbClr val="808080"/>
              </a:solidFill>
            </a:rPr>
            <a:t>Carmine D’Angelo</a:t>
          </a:r>
        </a:p>
      </dgm:t>
    </dgm:pt>
    <dgm:pt modelId="{FE706FF7-0C89-4968-B1C7-02D4E948ED56}" type="parTrans" cxnId="{AC15A8D3-3BA7-491D-89E3-DD71EB11DD9E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5BD353FA-A8B4-446B-8F5B-289CEA2C451F}" type="sibTrans" cxnId="{AC15A8D3-3BA7-491D-89E3-DD71EB11DD9E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A30DE05B-B54C-4A89-8875-6F18A2FE6DDD}">
      <dgm:prSet custT="1"/>
      <dgm:spPr/>
      <dgm:t>
        <a:bodyPr/>
        <a:lstStyle/>
        <a:p>
          <a:r>
            <a:rPr lang="en-US" sz="2000" dirty="0">
              <a:solidFill>
                <a:srgbClr val="808080"/>
              </a:solidFill>
            </a:rPr>
            <a:t>Emanuele Vitale</a:t>
          </a:r>
        </a:p>
      </dgm:t>
    </dgm:pt>
    <dgm:pt modelId="{C5ABCA37-E734-42CE-A7B0-77451C44865D}" type="parTrans" cxnId="{3AEEF019-B3AE-4AB3-99E1-BEBAA625593B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7FBA6245-030E-4BAC-B12B-6BC96E1E0AA2}" type="sibTrans" cxnId="{3AEEF019-B3AE-4AB3-99E1-BEBAA625593B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15405123-69B9-4264-83E3-EF69FAD9EB8A}">
      <dgm:prSet custT="1"/>
      <dgm:spPr/>
      <dgm:t>
        <a:bodyPr/>
        <a:lstStyle/>
        <a:p>
          <a:r>
            <a:rPr lang="en-US" sz="2400" b="1" dirty="0">
              <a:solidFill>
                <a:srgbClr val="808080"/>
              </a:solidFill>
            </a:rPr>
            <a:t>Tutors:</a:t>
          </a:r>
          <a:endParaRPr lang="en-US" sz="2400" dirty="0">
            <a:solidFill>
              <a:srgbClr val="808080"/>
            </a:solidFill>
          </a:endParaRPr>
        </a:p>
      </dgm:t>
    </dgm:pt>
    <dgm:pt modelId="{65DB5DA3-97E7-4CC3-905E-A2E09F47BB6C}" type="parTrans" cxnId="{871D979E-3090-4DB7-8951-1346BE4BF7E5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9AE66332-CD03-4D31-B9D1-117E31E0E6CF}" type="sibTrans" cxnId="{871D979E-3090-4DB7-8951-1346BE4BF7E5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EE281724-2D04-4592-89B4-45DB1A92DF16}">
      <dgm:prSet custT="1"/>
      <dgm:spPr/>
      <dgm:t>
        <a:bodyPr/>
        <a:lstStyle/>
        <a:p>
          <a:r>
            <a:rPr lang="en-US" sz="2000" dirty="0">
              <a:solidFill>
                <a:srgbClr val="808080"/>
              </a:solidFill>
            </a:rPr>
            <a:t>Fabio </a:t>
          </a:r>
          <a:r>
            <a:rPr lang="en-US" sz="2000" dirty="0" err="1">
              <a:solidFill>
                <a:srgbClr val="808080"/>
              </a:solidFill>
            </a:rPr>
            <a:t>Spacagna</a:t>
          </a:r>
          <a:r>
            <a:rPr lang="en-US" sz="2000" dirty="0">
              <a:solidFill>
                <a:srgbClr val="808080"/>
              </a:solidFill>
            </a:rPr>
            <a:t> (</a:t>
          </a:r>
          <a:r>
            <a:rPr lang="en-US" sz="2000" dirty="0" err="1">
              <a:solidFill>
                <a:srgbClr val="808080"/>
              </a:solidFill>
            </a:rPr>
            <a:t>Healthware</a:t>
          </a:r>
          <a:r>
            <a:rPr lang="en-US" sz="2000" dirty="0">
              <a:solidFill>
                <a:srgbClr val="808080"/>
              </a:solidFill>
            </a:rPr>
            <a:t>)</a:t>
          </a:r>
        </a:p>
      </dgm:t>
    </dgm:pt>
    <dgm:pt modelId="{180A0536-D926-493E-9E62-799EE88D2EC0}" type="parTrans" cxnId="{923D1E6B-DCC8-4229-8EFB-191B6131061D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FEE8C4A1-E2A2-4F79-86A2-BBF44BE17939}" type="sibTrans" cxnId="{923D1E6B-DCC8-4229-8EFB-191B6131061D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CE8E0A03-8255-48E2-9565-A29A7909A3FC}">
      <dgm:prSet custT="1"/>
      <dgm:spPr/>
      <dgm:t>
        <a:bodyPr/>
        <a:lstStyle/>
        <a:p>
          <a:r>
            <a:rPr lang="en-US" sz="2000" dirty="0">
              <a:solidFill>
                <a:srgbClr val="808080"/>
              </a:solidFill>
            </a:rPr>
            <a:t>Stefano </a:t>
          </a:r>
          <a:r>
            <a:rPr lang="en-US" sz="2000" dirty="0" err="1">
              <a:solidFill>
                <a:srgbClr val="808080"/>
              </a:solidFill>
            </a:rPr>
            <a:t>Rainone</a:t>
          </a:r>
          <a:endParaRPr lang="en-US" sz="2000" dirty="0">
            <a:solidFill>
              <a:srgbClr val="808080"/>
            </a:solidFill>
          </a:endParaRPr>
        </a:p>
      </dgm:t>
    </dgm:pt>
    <dgm:pt modelId="{6C2EABF9-570C-449C-AB56-256E5C049F8A}" type="parTrans" cxnId="{1813D9CA-BCD9-46CA-BE11-A882B0E7B7D9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FD437704-4E7D-4DC6-AC44-F627830BC92E}" type="sibTrans" cxnId="{1813D9CA-BCD9-46CA-BE11-A882B0E7B7D9}">
      <dgm:prSet/>
      <dgm:spPr/>
      <dgm:t>
        <a:bodyPr/>
        <a:lstStyle/>
        <a:p>
          <a:endParaRPr lang="en-US">
            <a:solidFill>
              <a:srgbClr val="808080"/>
            </a:solidFill>
          </a:endParaRPr>
        </a:p>
      </dgm:t>
    </dgm:pt>
    <dgm:pt modelId="{258C3479-2249-4DED-A55F-0001882D7751}" type="pres">
      <dgm:prSet presAssocID="{6895E23E-7D3B-4613-9365-F019BD911D56}" presName="cycle" presStyleCnt="0">
        <dgm:presLayoutVars>
          <dgm:dir/>
          <dgm:resizeHandles val="exact"/>
        </dgm:presLayoutVars>
      </dgm:prSet>
      <dgm:spPr/>
    </dgm:pt>
    <dgm:pt modelId="{22AE2985-3F0F-493A-894C-51B1EACD07A2}" type="pres">
      <dgm:prSet presAssocID="{ABAA74F6-3EA5-48BB-AB9D-0546EF6CA81F}" presName="dummy" presStyleCnt="0"/>
      <dgm:spPr/>
    </dgm:pt>
    <dgm:pt modelId="{EC4F4684-A7C5-4685-AC1D-C91485C7BA76}" type="pres">
      <dgm:prSet presAssocID="{ABAA74F6-3EA5-48BB-AB9D-0546EF6CA81F}" presName="node" presStyleLbl="revTx" presStyleIdx="0" presStyleCnt="3">
        <dgm:presLayoutVars>
          <dgm:bulletEnabled val="1"/>
        </dgm:presLayoutVars>
      </dgm:prSet>
      <dgm:spPr/>
    </dgm:pt>
    <dgm:pt modelId="{A5118C39-BFAC-483A-896C-58F9AC919A7E}" type="pres">
      <dgm:prSet presAssocID="{618FF294-BAAF-4F0B-8E2F-FFB2DEFEA108}" presName="sibTrans" presStyleLbl="node1" presStyleIdx="0" presStyleCnt="3" custLinFactNeighborX="-5033" custLinFactNeighborY="2993"/>
      <dgm:spPr/>
    </dgm:pt>
    <dgm:pt modelId="{A49B7342-206C-4041-8AE5-B1073DDCB275}" type="pres">
      <dgm:prSet presAssocID="{6D8FF559-DE02-448E-A566-271DC34C3F01}" presName="dummy" presStyleCnt="0"/>
      <dgm:spPr/>
    </dgm:pt>
    <dgm:pt modelId="{F7692FFA-C8CD-47C9-8FD7-520BA790E544}" type="pres">
      <dgm:prSet presAssocID="{6D8FF559-DE02-448E-A566-271DC34C3F01}" presName="node" presStyleLbl="revTx" presStyleIdx="1" presStyleCnt="3">
        <dgm:presLayoutVars>
          <dgm:bulletEnabled val="1"/>
        </dgm:presLayoutVars>
      </dgm:prSet>
      <dgm:spPr/>
    </dgm:pt>
    <dgm:pt modelId="{0029B540-84BA-4AE5-8BAB-B68D2EBB78A9}" type="pres">
      <dgm:prSet presAssocID="{64C0A202-349B-4166-ABD5-B7A41987A955}" presName="sibTrans" presStyleLbl="node1" presStyleIdx="1" presStyleCnt="3" custLinFactNeighborX="-7862" custLinFactNeighborY="-2184"/>
      <dgm:spPr/>
    </dgm:pt>
    <dgm:pt modelId="{EDAC6FD1-4AD3-4116-9EB6-0AAE6B81CAE2}" type="pres">
      <dgm:prSet presAssocID="{15405123-69B9-4264-83E3-EF69FAD9EB8A}" presName="dummy" presStyleCnt="0"/>
      <dgm:spPr/>
    </dgm:pt>
    <dgm:pt modelId="{D4B7912F-AE3B-4C8A-962D-315A035FC88F}" type="pres">
      <dgm:prSet presAssocID="{15405123-69B9-4264-83E3-EF69FAD9EB8A}" presName="node" presStyleLbl="revTx" presStyleIdx="2" presStyleCnt="3" custRadScaleRad="92791" custRadScaleInc="-16959">
        <dgm:presLayoutVars>
          <dgm:bulletEnabled val="1"/>
        </dgm:presLayoutVars>
      </dgm:prSet>
      <dgm:spPr/>
    </dgm:pt>
    <dgm:pt modelId="{5D34D69C-6D80-49CC-9028-35E3DF32A96A}" type="pres">
      <dgm:prSet presAssocID="{9AE66332-CD03-4D31-B9D1-117E31E0E6CF}" presName="sibTrans" presStyleLbl="node1" presStyleIdx="2" presStyleCnt="3" custLinFactNeighborX="-8317" custLinFactNeighborY="6016"/>
      <dgm:spPr/>
    </dgm:pt>
  </dgm:ptLst>
  <dgm:cxnLst>
    <dgm:cxn modelId="{4E059903-B764-4545-825B-3B83ABBF596E}" type="presOf" srcId="{FBAAFC8B-4FD8-41EC-9EF1-DC263DA3D474}" destId="{F7692FFA-C8CD-47C9-8FD7-520BA790E544}" srcOrd="0" destOrd="1" presId="urn:microsoft.com/office/officeart/2005/8/layout/cycle1"/>
    <dgm:cxn modelId="{09DAB818-030B-4779-95FE-AD5A1D957F71}" type="presOf" srcId="{CE8E0A03-8255-48E2-9565-A29A7909A3FC}" destId="{D4B7912F-AE3B-4C8A-962D-315A035FC88F}" srcOrd="0" destOrd="2" presId="urn:microsoft.com/office/officeart/2005/8/layout/cycle1"/>
    <dgm:cxn modelId="{3AEEF019-B3AE-4AB3-99E1-BEBAA625593B}" srcId="{6D8FF559-DE02-448E-A566-271DC34C3F01}" destId="{A30DE05B-B54C-4A89-8875-6F18A2FE6DDD}" srcOrd="2" destOrd="0" parTransId="{C5ABCA37-E734-42CE-A7B0-77451C44865D}" sibTransId="{7FBA6245-030E-4BAC-B12B-6BC96E1E0AA2}"/>
    <dgm:cxn modelId="{46280C23-1CA7-4790-832A-9B8E85B79CDE}" type="presOf" srcId="{EE281724-2D04-4592-89B4-45DB1A92DF16}" destId="{D4B7912F-AE3B-4C8A-962D-315A035FC88F}" srcOrd="0" destOrd="1" presId="urn:microsoft.com/office/officeart/2005/8/layout/cycle1"/>
    <dgm:cxn modelId="{27AFED2A-38E2-44C1-8BF9-B7F8FC9E15C1}" type="presOf" srcId="{1905EEE8-FFB6-48C6-899E-139BC7106FA1}" destId="{EC4F4684-A7C5-4685-AC1D-C91485C7BA76}" srcOrd="0" destOrd="1" presId="urn:microsoft.com/office/officeart/2005/8/layout/cycle1"/>
    <dgm:cxn modelId="{135BD535-16C9-4C74-AE1A-34AE917E7326}" type="presOf" srcId="{446826A9-088B-4811-AB3B-27975BF178D0}" destId="{EC4F4684-A7C5-4685-AC1D-C91485C7BA76}" srcOrd="0" destOrd="5" presId="urn:microsoft.com/office/officeart/2005/8/layout/cycle1"/>
    <dgm:cxn modelId="{2921F263-48F6-4877-A6F3-2EF95FDF9E72}" srcId="{ABAA74F6-3EA5-48BB-AB9D-0546EF6CA81F}" destId="{F55AE99F-A888-467B-98B7-09050FEE4E7F}" srcOrd="3" destOrd="0" parTransId="{5EC5A33D-7E70-4871-8EE3-2F793EEE65D0}" sibTransId="{EA1151F6-3BAB-4378-A279-90A18C06F7CD}"/>
    <dgm:cxn modelId="{7D12AA44-57E0-4C84-8CD8-C26D86EC28BC}" type="presOf" srcId="{618FF294-BAAF-4F0B-8E2F-FFB2DEFEA108}" destId="{A5118C39-BFAC-483A-896C-58F9AC919A7E}" srcOrd="0" destOrd="0" presId="urn:microsoft.com/office/officeart/2005/8/layout/cycle1"/>
    <dgm:cxn modelId="{929AC045-E420-46B7-A719-E13BA2E22465}" type="presOf" srcId="{A30DE05B-B54C-4A89-8875-6F18A2FE6DDD}" destId="{F7692FFA-C8CD-47C9-8FD7-520BA790E544}" srcOrd="0" destOrd="3" presId="urn:microsoft.com/office/officeart/2005/8/layout/cycle1"/>
    <dgm:cxn modelId="{604F4446-608F-40E7-87CA-138A5492175B}" srcId="{ABAA74F6-3EA5-48BB-AB9D-0546EF6CA81F}" destId="{3A2A9AEE-0E78-41AF-B16E-80FD0D1A0BC7}" srcOrd="2" destOrd="0" parTransId="{B2485BB2-CEBC-4273-B6E5-650DE9ED8CDE}" sibTransId="{B4DD7BD3-97D9-4B54-8860-D66FFBA70566}"/>
    <dgm:cxn modelId="{19A58946-8B19-4031-90D4-32D92D367109}" srcId="{6895E23E-7D3B-4613-9365-F019BD911D56}" destId="{6D8FF559-DE02-448E-A566-271DC34C3F01}" srcOrd="1" destOrd="0" parTransId="{E0B9CF37-C079-4963-8AFE-CD36246AF4CE}" sibTransId="{64C0A202-349B-4166-ABD5-B7A41987A955}"/>
    <dgm:cxn modelId="{923D1E6B-DCC8-4229-8EFB-191B6131061D}" srcId="{15405123-69B9-4264-83E3-EF69FAD9EB8A}" destId="{EE281724-2D04-4592-89B4-45DB1A92DF16}" srcOrd="0" destOrd="0" parTransId="{180A0536-D926-493E-9E62-799EE88D2EC0}" sibTransId="{FEE8C4A1-E2A2-4F79-86A2-BBF44BE17939}"/>
    <dgm:cxn modelId="{DDE0656B-1837-4D48-BFBC-36FFDC714B8B}" srcId="{ABAA74F6-3EA5-48BB-AB9D-0546EF6CA81F}" destId="{446826A9-088B-4811-AB3B-27975BF178D0}" srcOrd="4" destOrd="0" parTransId="{B9B83895-2943-49E7-847D-31660B52ACB8}" sibTransId="{294685EB-D264-4223-BDEA-20A32B16EBFC}"/>
    <dgm:cxn modelId="{137C984C-6181-4D5A-A7BA-0051C09FCE7B}" type="presOf" srcId="{F55AE99F-A888-467B-98B7-09050FEE4E7F}" destId="{EC4F4684-A7C5-4685-AC1D-C91485C7BA76}" srcOrd="0" destOrd="4" presId="urn:microsoft.com/office/officeart/2005/8/layout/cycle1"/>
    <dgm:cxn modelId="{52FC2C6D-94DF-456E-8050-348299A2A42D}" type="presOf" srcId="{442BDAF7-788D-4F5B-96E5-7360418069E2}" destId="{EC4F4684-A7C5-4685-AC1D-C91485C7BA76}" srcOrd="0" destOrd="2" presId="urn:microsoft.com/office/officeart/2005/8/layout/cycle1"/>
    <dgm:cxn modelId="{1B1CFE70-98B3-41EA-B84D-1B6F3D04301D}" type="presOf" srcId="{6D8FF559-DE02-448E-A566-271DC34C3F01}" destId="{F7692FFA-C8CD-47C9-8FD7-520BA790E544}" srcOrd="0" destOrd="0" presId="urn:microsoft.com/office/officeart/2005/8/layout/cycle1"/>
    <dgm:cxn modelId="{42D22054-290A-443E-8A4F-A830B2A4EA5A}" type="presOf" srcId="{862E1869-F4FD-46C6-9111-634757F3EAC6}" destId="{F7692FFA-C8CD-47C9-8FD7-520BA790E544}" srcOrd="0" destOrd="2" presId="urn:microsoft.com/office/officeart/2005/8/layout/cycle1"/>
    <dgm:cxn modelId="{130FE585-7382-42D3-BEFD-0FA46D8623E4}" srcId="{6895E23E-7D3B-4613-9365-F019BD911D56}" destId="{ABAA74F6-3EA5-48BB-AB9D-0546EF6CA81F}" srcOrd="0" destOrd="0" parTransId="{B5B15DB4-3AA0-4037-8ABE-843139E614E0}" sibTransId="{618FF294-BAAF-4F0B-8E2F-FFB2DEFEA108}"/>
    <dgm:cxn modelId="{EF5C538E-CD86-48FA-AA67-571F23AFDF8A}" type="presOf" srcId="{6895E23E-7D3B-4613-9365-F019BD911D56}" destId="{258C3479-2249-4DED-A55F-0001882D7751}" srcOrd="0" destOrd="0" presId="urn:microsoft.com/office/officeart/2005/8/layout/cycle1"/>
    <dgm:cxn modelId="{03300A9C-CEC9-4875-9C3B-A30C9C561473}" srcId="{ABAA74F6-3EA5-48BB-AB9D-0546EF6CA81F}" destId="{442BDAF7-788D-4F5B-96E5-7360418069E2}" srcOrd="1" destOrd="0" parTransId="{C70E4155-3D1B-4B9C-9B26-180853F50648}" sibTransId="{6A38543D-A814-4951-BC10-CCEA47A10070}"/>
    <dgm:cxn modelId="{871D979E-3090-4DB7-8951-1346BE4BF7E5}" srcId="{6895E23E-7D3B-4613-9365-F019BD911D56}" destId="{15405123-69B9-4264-83E3-EF69FAD9EB8A}" srcOrd="2" destOrd="0" parTransId="{65DB5DA3-97E7-4CC3-905E-A2E09F47BB6C}" sibTransId="{9AE66332-CD03-4D31-B9D1-117E31E0E6CF}"/>
    <dgm:cxn modelId="{6E03ECB5-8111-4EB1-A1A7-CEFA93DD1C95}" srcId="{ABAA74F6-3EA5-48BB-AB9D-0546EF6CA81F}" destId="{1905EEE8-FFB6-48C6-899E-139BC7106FA1}" srcOrd="0" destOrd="0" parTransId="{D63C699F-A623-4D23-8D84-5C5A6A5CD39E}" sibTransId="{532CEDE4-3A9E-42F2-BE75-31F22BB35181}"/>
    <dgm:cxn modelId="{1813D9CA-BCD9-46CA-BE11-A882B0E7B7D9}" srcId="{15405123-69B9-4264-83E3-EF69FAD9EB8A}" destId="{CE8E0A03-8255-48E2-9565-A29A7909A3FC}" srcOrd="1" destOrd="0" parTransId="{6C2EABF9-570C-449C-AB56-256E5C049F8A}" sibTransId="{FD437704-4E7D-4DC6-AC44-F627830BC92E}"/>
    <dgm:cxn modelId="{AC15A8D3-3BA7-491D-89E3-DD71EB11DD9E}" srcId="{6D8FF559-DE02-448E-A566-271DC34C3F01}" destId="{862E1869-F4FD-46C6-9111-634757F3EAC6}" srcOrd="1" destOrd="0" parTransId="{FE706FF7-0C89-4968-B1C7-02D4E948ED56}" sibTransId="{5BD353FA-A8B4-446B-8F5B-289CEA2C451F}"/>
    <dgm:cxn modelId="{FC46DAD4-B80D-4E5B-9E0A-C8C6087839BB}" type="presOf" srcId="{15405123-69B9-4264-83E3-EF69FAD9EB8A}" destId="{D4B7912F-AE3B-4C8A-962D-315A035FC88F}" srcOrd="0" destOrd="0" presId="urn:microsoft.com/office/officeart/2005/8/layout/cycle1"/>
    <dgm:cxn modelId="{73444BD5-F0CF-4710-A412-69EC26A2130E}" srcId="{6D8FF559-DE02-448E-A566-271DC34C3F01}" destId="{FBAAFC8B-4FD8-41EC-9EF1-DC263DA3D474}" srcOrd="0" destOrd="0" parTransId="{3FAE1855-6286-42A4-B2CE-C475E0B3C8A2}" sibTransId="{A680E9D3-EDDB-4AA6-8C50-7E689352D76A}"/>
    <dgm:cxn modelId="{D01AF5DA-DCBB-49A9-98A4-3145C24FE4B6}" type="presOf" srcId="{64C0A202-349B-4166-ABD5-B7A41987A955}" destId="{0029B540-84BA-4AE5-8BAB-B68D2EBB78A9}" srcOrd="0" destOrd="0" presId="urn:microsoft.com/office/officeart/2005/8/layout/cycle1"/>
    <dgm:cxn modelId="{E9CD12DE-8CAA-48E4-98CE-2D8B747CDE17}" type="presOf" srcId="{3A2A9AEE-0E78-41AF-B16E-80FD0D1A0BC7}" destId="{EC4F4684-A7C5-4685-AC1D-C91485C7BA76}" srcOrd="0" destOrd="3" presId="urn:microsoft.com/office/officeart/2005/8/layout/cycle1"/>
    <dgm:cxn modelId="{8E1DFFF0-4B77-415A-9B42-C728B0D9F8D0}" type="presOf" srcId="{ABAA74F6-3EA5-48BB-AB9D-0546EF6CA81F}" destId="{EC4F4684-A7C5-4685-AC1D-C91485C7BA76}" srcOrd="0" destOrd="0" presId="urn:microsoft.com/office/officeart/2005/8/layout/cycle1"/>
    <dgm:cxn modelId="{BC7D49FF-EE31-4BF5-B3F7-D612361F803D}" type="presOf" srcId="{9AE66332-CD03-4D31-B9D1-117E31E0E6CF}" destId="{5D34D69C-6D80-49CC-9028-35E3DF32A96A}" srcOrd="0" destOrd="0" presId="urn:microsoft.com/office/officeart/2005/8/layout/cycle1"/>
    <dgm:cxn modelId="{8965D976-179E-40EA-8043-8DFFE8E3D320}" type="presParOf" srcId="{258C3479-2249-4DED-A55F-0001882D7751}" destId="{22AE2985-3F0F-493A-894C-51B1EACD07A2}" srcOrd="0" destOrd="0" presId="urn:microsoft.com/office/officeart/2005/8/layout/cycle1"/>
    <dgm:cxn modelId="{217B1540-18DA-4379-971F-9EB3833ABC12}" type="presParOf" srcId="{258C3479-2249-4DED-A55F-0001882D7751}" destId="{EC4F4684-A7C5-4685-AC1D-C91485C7BA76}" srcOrd="1" destOrd="0" presId="urn:microsoft.com/office/officeart/2005/8/layout/cycle1"/>
    <dgm:cxn modelId="{6F141E1B-B9DB-4E61-B018-C513EDE76A15}" type="presParOf" srcId="{258C3479-2249-4DED-A55F-0001882D7751}" destId="{A5118C39-BFAC-483A-896C-58F9AC919A7E}" srcOrd="2" destOrd="0" presId="urn:microsoft.com/office/officeart/2005/8/layout/cycle1"/>
    <dgm:cxn modelId="{D3C174BE-F656-4DC3-8E59-081AD6842EF7}" type="presParOf" srcId="{258C3479-2249-4DED-A55F-0001882D7751}" destId="{A49B7342-206C-4041-8AE5-B1073DDCB275}" srcOrd="3" destOrd="0" presId="urn:microsoft.com/office/officeart/2005/8/layout/cycle1"/>
    <dgm:cxn modelId="{B1AF68E6-F8C6-43F1-890B-4EAF4B2B46E1}" type="presParOf" srcId="{258C3479-2249-4DED-A55F-0001882D7751}" destId="{F7692FFA-C8CD-47C9-8FD7-520BA790E544}" srcOrd="4" destOrd="0" presId="urn:microsoft.com/office/officeart/2005/8/layout/cycle1"/>
    <dgm:cxn modelId="{955AD246-EBB4-4B52-8CD1-07A1DB0A7D52}" type="presParOf" srcId="{258C3479-2249-4DED-A55F-0001882D7751}" destId="{0029B540-84BA-4AE5-8BAB-B68D2EBB78A9}" srcOrd="5" destOrd="0" presId="urn:microsoft.com/office/officeart/2005/8/layout/cycle1"/>
    <dgm:cxn modelId="{132661EB-02CF-4ABE-B824-E2BDB26D0D86}" type="presParOf" srcId="{258C3479-2249-4DED-A55F-0001882D7751}" destId="{EDAC6FD1-4AD3-4116-9EB6-0AAE6B81CAE2}" srcOrd="6" destOrd="0" presId="urn:microsoft.com/office/officeart/2005/8/layout/cycle1"/>
    <dgm:cxn modelId="{84B3DD96-A4E0-41FF-AC30-7708676303DF}" type="presParOf" srcId="{258C3479-2249-4DED-A55F-0001882D7751}" destId="{D4B7912F-AE3B-4C8A-962D-315A035FC88F}" srcOrd="7" destOrd="0" presId="urn:microsoft.com/office/officeart/2005/8/layout/cycle1"/>
    <dgm:cxn modelId="{AC37B251-4CAB-48B6-A324-93DB8799CD88}" type="presParOf" srcId="{258C3479-2249-4DED-A55F-0001882D7751}" destId="{5D34D69C-6D80-49CC-9028-35E3DF32A96A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F4684-A7C5-4685-AC1D-C91485C7BA76}">
      <dsp:nvSpPr>
        <dsp:cNvPr id="0" name=""/>
        <dsp:cNvSpPr/>
      </dsp:nvSpPr>
      <dsp:spPr>
        <a:xfrm>
          <a:off x="4432270" y="507923"/>
          <a:ext cx="2584441" cy="2584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rgbClr val="808080"/>
              </a:solidFill>
            </a:rPr>
            <a:t>Studenti</a:t>
          </a:r>
          <a:r>
            <a:rPr lang="en-US" sz="2400" b="1" kern="1200" dirty="0">
              <a:solidFill>
                <a:srgbClr val="808080"/>
              </a:solidFill>
            </a:rPr>
            <a:t> di Economia:</a:t>
          </a:r>
          <a:endParaRPr lang="en-US" sz="2400" kern="1200" dirty="0">
            <a:solidFill>
              <a:srgbClr val="80808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808080"/>
              </a:solidFill>
            </a:rPr>
            <a:t>Anna Cristiana Apuzzo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808080"/>
              </a:solidFill>
            </a:rPr>
            <a:t>Elena De Vito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808080"/>
              </a:solidFill>
            </a:rPr>
            <a:t>Elisabetta Santoro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rgbClr val="808080"/>
              </a:solidFill>
            </a:rPr>
            <a:t>Elia Testa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808080"/>
              </a:solidFill>
            </a:rPr>
            <a:t>Claudia Uletta Lionetti</a:t>
          </a:r>
        </a:p>
      </dsp:txBody>
      <dsp:txXfrm>
        <a:off x="4432270" y="507923"/>
        <a:ext cx="2584441" cy="2584441"/>
      </dsp:txXfrm>
    </dsp:sp>
    <dsp:sp modelId="{A5118C39-BFAC-483A-896C-58F9AC919A7E}">
      <dsp:nvSpPr>
        <dsp:cNvPr id="0" name=""/>
        <dsp:cNvSpPr/>
      </dsp:nvSpPr>
      <dsp:spPr>
        <a:xfrm>
          <a:off x="190684" y="182892"/>
          <a:ext cx="6108373" cy="6108373"/>
        </a:xfrm>
        <a:prstGeom prst="circularArrow">
          <a:avLst>
            <a:gd name="adj1" fmla="val 8250"/>
            <a:gd name="adj2" fmla="val 576284"/>
            <a:gd name="adj3" fmla="val 2963093"/>
            <a:gd name="adj4" fmla="val 52233"/>
            <a:gd name="adj5" fmla="val 962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92FFA-C8CD-47C9-8FD7-520BA790E544}">
      <dsp:nvSpPr>
        <dsp:cNvPr id="0" name=""/>
        <dsp:cNvSpPr/>
      </dsp:nvSpPr>
      <dsp:spPr>
        <a:xfrm>
          <a:off x="2260084" y="4270259"/>
          <a:ext cx="2584441" cy="2584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rgbClr val="808080"/>
              </a:solidFill>
            </a:rPr>
            <a:t>Studenti</a:t>
          </a:r>
          <a:r>
            <a:rPr lang="en-US" sz="2400" b="1" kern="1200" dirty="0">
              <a:solidFill>
                <a:srgbClr val="808080"/>
              </a:solidFill>
            </a:rPr>
            <a:t> di Informatica:</a:t>
          </a:r>
          <a:endParaRPr lang="en-US" sz="2400" kern="1200" dirty="0">
            <a:solidFill>
              <a:srgbClr val="80808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808080"/>
              </a:solidFill>
            </a:rPr>
            <a:t>Francesco </a:t>
          </a:r>
          <a:r>
            <a:rPr lang="en-US" sz="2000" kern="1200" dirty="0" err="1">
              <a:solidFill>
                <a:srgbClr val="808080"/>
              </a:solidFill>
            </a:rPr>
            <a:t>Aurilio</a:t>
          </a:r>
          <a:endParaRPr lang="en-US" sz="2000" kern="1200" dirty="0">
            <a:solidFill>
              <a:srgbClr val="80808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808080"/>
              </a:solidFill>
            </a:rPr>
            <a:t>Carmine D’Angelo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808080"/>
              </a:solidFill>
            </a:rPr>
            <a:t>Emanuele Vitale</a:t>
          </a:r>
        </a:p>
      </dsp:txBody>
      <dsp:txXfrm>
        <a:off x="2260084" y="4270259"/>
        <a:ext cx="2584441" cy="2584441"/>
      </dsp:txXfrm>
    </dsp:sp>
    <dsp:sp modelId="{0029B540-84BA-4AE5-8BAB-B68D2EBB78A9}">
      <dsp:nvSpPr>
        <dsp:cNvPr id="0" name=""/>
        <dsp:cNvSpPr/>
      </dsp:nvSpPr>
      <dsp:spPr>
        <a:xfrm>
          <a:off x="217419" y="4"/>
          <a:ext cx="6108373" cy="6108373"/>
        </a:xfrm>
        <a:prstGeom prst="circularArrow">
          <a:avLst>
            <a:gd name="adj1" fmla="val 8250"/>
            <a:gd name="adj2" fmla="val 576284"/>
            <a:gd name="adj3" fmla="val 9892339"/>
            <a:gd name="adj4" fmla="val 7589682"/>
            <a:gd name="adj5" fmla="val 962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7912F-AE3B-4C8A-962D-315A035FC88F}">
      <dsp:nvSpPr>
        <dsp:cNvPr id="0" name=""/>
        <dsp:cNvSpPr/>
      </dsp:nvSpPr>
      <dsp:spPr>
        <a:xfrm>
          <a:off x="121146" y="844560"/>
          <a:ext cx="2584441" cy="2584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808080"/>
              </a:solidFill>
            </a:rPr>
            <a:t>Tutors:</a:t>
          </a:r>
          <a:endParaRPr lang="en-US" sz="2400" kern="1200" dirty="0">
            <a:solidFill>
              <a:srgbClr val="80808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808080"/>
              </a:solidFill>
            </a:rPr>
            <a:t>Fabio </a:t>
          </a:r>
          <a:r>
            <a:rPr lang="en-US" sz="2000" kern="1200" dirty="0" err="1">
              <a:solidFill>
                <a:srgbClr val="808080"/>
              </a:solidFill>
            </a:rPr>
            <a:t>Spacagna</a:t>
          </a:r>
          <a:r>
            <a:rPr lang="en-US" sz="2000" kern="1200" dirty="0">
              <a:solidFill>
                <a:srgbClr val="808080"/>
              </a:solidFill>
            </a:rPr>
            <a:t> (</a:t>
          </a:r>
          <a:r>
            <a:rPr lang="en-US" sz="2000" kern="1200" dirty="0" err="1">
              <a:solidFill>
                <a:srgbClr val="808080"/>
              </a:solidFill>
            </a:rPr>
            <a:t>Healthware</a:t>
          </a:r>
          <a:r>
            <a:rPr lang="en-US" sz="2000" kern="1200" dirty="0">
              <a:solidFill>
                <a:srgbClr val="808080"/>
              </a:solidFill>
            </a:rPr>
            <a:t>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808080"/>
              </a:solidFill>
            </a:rPr>
            <a:t>Stefano </a:t>
          </a:r>
          <a:r>
            <a:rPr lang="en-US" sz="2000" kern="1200" dirty="0" err="1">
              <a:solidFill>
                <a:srgbClr val="808080"/>
              </a:solidFill>
            </a:rPr>
            <a:t>Rainone</a:t>
          </a:r>
          <a:endParaRPr lang="en-US" sz="2000" kern="1200" dirty="0">
            <a:solidFill>
              <a:srgbClr val="808080"/>
            </a:solidFill>
          </a:endParaRPr>
        </a:p>
      </dsp:txBody>
      <dsp:txXfrm>
        <a:off x="121146" y="844560"/>
        <a:ext cx="2584441" cy="2584441"/>
      </dsp:txXfrm>
    </dsp:sp>
    <dsp:sp modelId="{5D34D69C-6D80-49CC-9028-35E3DF32A96A}">
      <dsp:nvSpPr>
        <dsp:cNvPr id="0" name=""/>
        <dsp:cNvSpPr/>
      </dsp:nvSpPr>
      <dsp:spPr>
        <a:xfrm>
          <a:off x="251873" y="449604"/>
          <a:ext cx="6108373" cy="6108373"/>
        </a:xfrm>
        <a:prstGeom prst="circularArrow">
          <a:avLst>
            <a:gd name="adj1" fmla="val 8250"/>
            <a:gd name="adj2" fmla="val 576284"/>
            <a:gd name="adj3" fmla="val 16479804"/>
            <a:gd name="adj4" fmla="val 14626303"/>
            <a:gd name="adj5" fmla="val 962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Fai clic per spostare la diapositiva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it-IT" sz="2000" spc="-1" strike="noStrike">
                <a:latin typeface="Arial"/>
              </a:rPr>
              <a:t>Fai clic per modificare il formato delle note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it-IT" sz="1400" spc="-1" strike="noStrike">
                <a:latin typeface="Times New Roman"/>
              </a:rPr>
              <a:t>&lt;intestazione&gt;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it-IT" sz="1400" spc="-1" strike="noStrike">
                <a:latin typeface="Times New Roman"/>
              </a:rPr>
              <a:t>&lt;data/ora&gt;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it-IT" sz="1400" spc="-1" strike="noStrike">
                <a:latin typeface="Times New Roman"/>
              </a:rPr>
              <a:t>&lt;piè di pagina&gt;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25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D9E018E-FB83-47C5-916E-4AF545E4F9BD}" type="slidenum">
              <a:rPr b="0" lang="it-IT" sz="1400" spc="-1" strike="noStrike">
                <a:latin typeface="Times New Roman"/>
              </a:rPr>
              <a:t>&lt;numero&gt;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3C8F2F4-8E52-4087-8A4A-D08B79399541}" type="slidenum">
              <a:rPr b="0" lang="it-IT" sz="1200" spc="-1" strike="noStrike">
                <a:latin typeface="Times New Roman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9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60A63F9-AA63-4023-A9C1-35CAD47D10F4}" type="slidenum">
              <a:rPr b="0" lang="it-IT" sz="1200" spc="-1" strike="noStrike">
                <a:latin typeface="Times New Roman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9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9B0C657-A818-4AF7-9A5A-59434CDAA42A}" type="slidenum">
              <a:rPr b="0" lang="it-IT" sz="1200" spc="-1" strike="noStrike">
                <a:latin typeface="Times New Roman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40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43CF047-AFFC-4CA9-8E4F-27C78F22844D}" type="slidenum">
              <a:rPr b="0" lang="it-IT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40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B5C03BD-0CB7-43F4-88D7-EEF1E19A3AA1}" type="slidenum">
              <a:rPr b="0" lang="it-IT" sz="1200" spc="-1" strike="noStrike">
                <a:latin typeface="Times New Roman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40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F141478-8BB9-4D40-8932-4CEAD4437313}" type="slidenum">
              <a:rPr b="0" lang="it-IT" sz="1200" spc="-1" strike="noStrike">
                <a:latin typeface="Times New Roman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76000" y="1620360"/>
            <a:ext cx="1103652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76000" y="1620360"/>
            <a:ext cx="1103652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76000" y="1620360"/>
            <a:ext cx="1103652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576000" y="1620360"/>
            <a:ext cx="1103652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76000" y="1620360"/>
            <a:ext cx="1103652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576000" y="1620360"/>
            <a:ext cx="1103652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7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6112727-BEBE-45FC-88C9-D928EBBCFA91}" type="datetime">
              <a:rPr b="0" lang="it-IT" sz="1200" spc="-1" strike="noStrike">
                <a:solidFill>
                  <a:srgbClr val="f1aa8f"/>
                </a:solidFill>
                <a:latin typeface="Calibri"/>
              </a:rPr>
              <a:t>19/11/20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C8B16BB-D516-47D3-8B99-E06093B6407E}" type="slidenum">
              <a:rPr b="0" lang="it-IT" sz="1200" spc="-1" strike="noStrike">
                <a:solidFill>
                  <a:srgbClr val="f1aa8f"/>
                </a:solidFill>
                <a:latin typeface="Calibri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Fai clic per modificare il formato del testo del titolo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ed7d31"/>
                </a:solidFill>
                <a:latin typeface="Calibri"/>
              </a:rPr>
              <a:t>Fai clic per modificare il formato del testo della struttura</a:t>
            </a:r>
            <a:endParaRPr b="0" lang="it-IT" sz="2800" spc="-1" strike="noStrike">
              <a:solidFill>
                <a:srgbClr val="ed7d3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ed7d31"/>
                </a:solidFill>
                <a:latin typeface="Calibri"/>
              </a:rPr>
              <a:t>Secondo livello struttura</a:t>
            </a:r>
            <a:endParaRPr b="0" lang="it-IT" sz="2000" spc="-1" strike="noStrike">
              <a:solidFill>
                <a:srgbClr val="ed7d3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Terzo livello struttura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Quarto livello struttura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ed7d31"/>
                </a:solidFill>
                <a:latin typeface="Calibri"/>
              </a:rPr>
              <a:t>Quinto livello struttura</a:t>
            </a:r>
            <a:endParaRPr b="0" lang="it-IT" sz="2000" spc="-1" strike="noStrike">
              <a:solidFill>
                <a:srgbClr val="ed7d3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ed7d31"/>
                </a:solidFill>
                <a:latin typeface="Calibri"/>
              </a:rPr>
              <a:t>Sesto livello struttura</a:t>
            </a:r>
            <a:endParaRPr b="0" lang="it-IT" sz="2000" spc="-1" strike="noStrike">
              <a:solidFill>
                <a:srgbClr val="ed7d3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ed7d31"/>
                </a:solidFill>
                <a:latin typeface="Calibri"/>
              </a:rPr>
              <a:t>Settimo livello struttura</a:t>
            </a:r>
            <a:endParaRPr b="0" lang="it-IT" sz="2000" spc="-1" strike="noStrike">
              <a:solidFill>
                <a:srgbClr val="ed7d3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7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it-IT" sz="6000" spc="-1" strike="noStrike">
                <a:solidFill>
                  <a:srgbClr val="ed7d31"/>
                </a:solidFill>
                <a:latin typeface="Calibri Light"/>
              </a:rPr>
              <a:t>Fare clic per modificare lo stile del titolo dello schema</a:t>
            </a:r>
            <a:endParaRPr b="0" lang="it-IT" sz="6000" spc="-1" strike="noStrike">
              <a:solidFill>
                <a:srgbClr val="ed7d31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1642A3A-0A5B-4F4D-AE8F-200BD97EE8CD}" type="datetime">
              <a:rPr b="0" lang="it-IT" sz="1200" spc="-1" strike="noStrike">
                <a:solidFill>
                  <a:srgbClr val="f1aa8f"/>
                </a:solidFill>
                <a:latin typeface="Calibri"/>
              </a:rPr>
              <a:t>19/11/20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83D904C-18BB-4E7D-BC50-05344BB4812E}" type="slidenum">
              <a:rPr b="0" lang="it-IT" sz="1200" spc="-1" strike="noStrike">
                <a:solidFill>
                  <a:srgbClr val="f1aa8f"/>
                </a:solidFill>
                <a:latin typeface="Calibri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ed7d31"/>
                </a:solidFill>
                <a:latin typeface="Calibri"/>
              </a:rPr>
              <a:t>Fai clic per modificare il formato del testo della struttura</a:t>
            </a:r>
            <a:endParaRPr b="0" lang="it-IT" sz="2800" spc="-1" strike="noStrike">
              <a:solidFill>
                <a:srgbClr val="ed7d3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ed7d31"/>
                </a:solidFill>
                <a:latin typeface="Calibri"/>
              </a:rPr>
              <a:t>Secondo livello struttura</a:t>
            </a:r>
            <a:endParaRPr b="0" lang="it-IT" sz="2000" spc="-1" strike="noStrike">
              <a:solidFill>
                <a:srgbClr val="ed7d3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Terzo livello struttura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Quarto livello struttura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ed7d31"/>
                </a:solidFill>
                <a:latin typeface="Calibri"/>
              </a:rPr>
              <a:t>Quinto livello struttura</a:t>
            </a:r>
            <a:endParaRPr b="0" lang="it-IT" sz="2000" spc="-1" strike="noStrike">
              <a:solidFill>
                <a:srgbClr val="ed7d3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ed7d31"/>
                </a:solidFill>
                <a:latin typeface="Calibri"/>
              </a:rPr>
              <a:t>Sesto livello struttura</a:t>
            </a:r>
            <a:endParaRPr b="0" lang="it-IT" sz="2000" spc="-1" strike="noStrike">
              <a:solidFill>
                <a:srgbClr val="ed7d3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ed7d31"/>
                </a:solidFill>
                <a:latin typeface="Calibri"/>
              </a:rPr>
              <a:t>Settimo livello struttura</a:t>
            </a:r>
            <a:endParaRPr b="0" lang="it-IT" sz="2000" spc="-1" strike="noStrike">
              <a:solidFill>
                <a:srgbClr val="ed7d3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7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ed7d31"/>
                </a:solidFill>
                <a:latin typeface="Calibri Light"/>
              </a:rPr>
              <a:t>Fare clic per modificare lo stile del titolo dello schema</a:t>
            </a:r>
            <a:endParaRPr b="0" lang="it-IT" sz="4400" spc="-1" strike="noStrike">
              <a:solidFill>
                <a:srgbClr val="ed7d31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ed7d31"/>
                </a:solidFill>
                <a:latin typeface="Calibri"/>
              </a:rPr>
              <a:t>Fare clic per modificare gli stili del testo dello schema</a:t>
            </a:r>
            <a:endParaRPr b="0" lang="it-IT" sz="2800" spc="-1" strike="noStrike">
              <a:solidFill>
                <a:srgbClr val="ed7d31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ed7d31"/>
                </a:solidFill>
                <a:latin typeface="Calibri"/>
              </a:rPr>
              <a:t>Secondo livello</a:t>
            </a:r>
            <a:endParaRPr b="0" lang="it-IT" sz="2400" spc="-1" strike="noStrike">
              <a:solidFill>
                <a:srgbClr val="ed7d31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ed7d31"/>
                </a:solidFill>
                <a:latin typeface="Calibri"/>
              </a:rPr>
              <a:t>Terzo livello</a:t>
            </a:r>
            <a:endParaRPr b="0" lang="it-IT" sz="2000" spc="-1" strike="noStrike">
              <a:solidFill>
                <a:srgbClr val="ed7d31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Quarto livello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Quinto livello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920FA7B-9DEF-49F0-B812-6CEC945FC1DD}" type="datetime">
              <a:rPr b="0" lang="it-IT" sz="1200" spc="-1" strike="noStrike">
                <a:solidFill>
                  <a:srgbClr val="f1aa8f"/>
                </a:solidFill>
                <a:latin typeface="Calibri"/>
              </a:rPr>
              <a:t>19/11/20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205DB10-284A-4F18-AA57-A4FFDD190353}" type="slidenum">
              <a:rPr b="0" lang="it-IT" sz="1200" spc="-1" strike="noStrike">
                <a:solidFill>
                  <a:srgbClr val="f1aa8f"/>
                </a:solidFill>
                <a:latin typeface="Calibri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7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ed7d31"/>
                </a:solidFill>
                <a:latin typeface="Calibri Light"/>
              </a:rPr>
              <a:t>Fare clic per modificare lo stile del titolo dello schema</a:t>
            </a:r>
            <a:endParaRPr b="0" lang="it-IT" sz="4400" spc="-1" strike="noStrike">
              <a:solidFill>
                <a:srgbClr val="ed7d31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ed7d31"/>
                </a:solidFill>
                <a:latin typeface="Calibri"/>
              </a:rPr>
              <a:t>Fare clic per modificare gli stili del testo dello schema</a:t>
            </a:r>
            <a:endParaRPr b="0" lang="it-IT" sz="2800" spc="-1" strike="noStrike">
              <a:solidFill>
                <a:srgbClr val="ed7d31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ed7d31"/>
                </a:solidFill>
                <a:latin typeface="Calibri"/>
              </a:rPr>
              <a:t>Secondo livello</a:t>
            </a:r>
            <a:endParaRPr b="0" lang="it-IT" sz="2400" spc="-1" strike="noStrike">
              <a:solidFill>
                <a:srgbClr val="ed7d31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ed7d31"/>
                </a:solidFill>
                <a:latin typeface="Calibri"/>
              </a:rPr>
              <a:t>Terzo livello</a:t>
            </a:r>
            <a:endParaRPr b="0" lang="it-IT" sz="2000" spc="-1" strike="noStrike">
              <a:solidFill>
                <a:srgbClr val="ed7d31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Quarto livello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Quinto livello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ed7d31"/>
                </a:solidFill>
                <a:latin typeface="Calibri"/>
              </a:rPr>
              <a:t>Fare clic per modificare gli stili del testo dello schema</a:t>
            </a:r>
            <a:endParaRPr b="0" lang="it-IT" sz="2800" spc="-1" strike="noStrike">
              <a:solidFill>
                <a:srgbClr val="ed7d31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ed7d31"/>
                </a:solidFill>
                <a:latin typeface="Calibri"/>
              </a:rPr>
              <a:t>Secondo livello</a:t>
            </a:r>
            <a:endParaRPr b="0" lang="it-IT" sz="2400" spc="-1" strike="noStrike">
              <a:solidFill>
                <a:srgbClr val="ed7d31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ed7d31"/>
                </a:solidFill>
                <a:latin typeface="Calibri"/>
              </a:rPr>
              <a:t>Terzo livello</a:t>
            </a:r>
            <a:endParaRPr b="0" lang="it-IT" sz="2000" spc="-1" strike="noStrike">
              <a:solidFill>
                <a:srgbClr val="ed7d31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Quarto livello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ed7d31"/>
                </a:solidFill>
                <a:latin typeface="Calibri"/>
              </a:rPr>
              <a:t>Quinto livello</a:t>
            </a:r>
            <a:endParaRPr b="0" lang="it-IT" sz="1800" spc="-1" strike="noStrike">
              <a:solidFill>
                <a:srgbClr val="ed7d31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25089F1-C942-4060-8E58-E119907F2D4E}" type="datetime">
              <a:rPr b="0" lang="it-IT" sz="1200" spc="-1" strike="noStrike">
                <a:solidFill>
                  <a:srgbClr val="f1aa8f"/>
                </a:solidFill>
                <a:latin typeface="Calibri"/>
              </a:rPr>
              <a:t>19/11/20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96DC58A-D817-44C8-8EE7-3518D27767B2}" type="slidenum">
              <a:rPr b="0" lang="it-IT" sz="1200" spc="-1" strike="noStrike">
                <a:solidFill>
                  <a:srgbClr val="f1aa8f"/>
                </a:solidFill>
                <a:latin typeface="Calibri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en-US" sz="8000" spc="-1" strike="noStrike">
                <a:solidFill>
                  <a:srgbClr val="000000"/>
                </a:solidFill>
                <a:latin typeface="Avenir Next LT Pro"/>
              </a:rPr>
              <a:t>Click to edit Master title style</a:t>
            </a:r>
            <a:endParaRPr b="0" lang="it-IT" sz="8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dt"/>
          </p:nvPr>
        </p:nvSpPr>
        <p:spPr>
          <a:xfrm>
            <a:off x="57600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12946B6-CA84-41CB-B077-608EBB62EBD3}" type="datetime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11/19/20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sldNum"/>
          </p:nvPr>
        </p:nvSpPr>
        <p:spPr>
          <a:xfrm>
            <a:off x="88696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3DB94E4-A2CE-40FE-BC51-18700F0E2929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169" name="CustomShape 5"/>
          <p:cNvSpPr/>
          <p:nvPr/>
        </p:nvSpPr>
        <p:spPr>
          <a:xfrm rot="5400000">
            <a:off x="85788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6"/>
          <p:cNvSpPr/>
          <p:nvPr/>
        </p:nvSpPr>
        <p:spPr>
          <a:xfrm flipV="1">
            <a:off x="578520" y="4500720"/>
            <a:ext cx="1103436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venir Next LT Pro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venir Next LT Pro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Avenir Next LT Pro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Avenir Next L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Avenir Next L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en-US" sz="8000" spc="-1" strike="noStrike">
                <a:solidFill>
                  <a:srgbClr val="000000"/>
                </a:solidFill>
                <a:latin typeface="Avenir Next LT Pro"/>
              </a:rPr>
              <a:t>Click to edit Master title style</a:t>
            </a:r>
            <a:endParaRPr b="0" lang="it-IT" sz="8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dt"/>
          </p:nvPr>
        </p:nvSpPr>
        <p:spPr>
          <a:xfrm>
            <a:off x="57600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1E0CD7B-7A0B-476A-8CFD-0DEA1C8F344F}" type="datetime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11/19/20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sldNum"/>
          </p:nvPr>
        </p:nvSpPr>
        <p:spPr>
          <a:xfrm>
            <a:off x="88696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EA723C3-947C-49D9-BAEA-92D1DD1B3451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212" name="CustomShape 5"/>
          <p:cNvSpPr/>
          <p:nvPr/>
        </p:nvSpPr>
        <p:spPr>
          <a:xfrm rot="5400000">
            <a:off x="85788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6"/>
          <p:cNvSpPr/>
          <p:nvPr/>
        </p:nvSpPr>
        <p:spPr>
          <a:xfrm flipV="1">
            <a:off x="578520" y="4500720"/>
            <a:ext cx="1103436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venir Next LT Pro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venir Next LT Pro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Avenir Next LT Pro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Avenir Next L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Avenir Next L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5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5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ln w="0"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6633720" y="182880"/>
            <a:ext cx="55580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554948296"/>
              </p:ext>
            </p:extLst>
          </p:nvPr>
        </p:nvGraphicFramePr>
        <p:xfrm>
          <a:off x="5087520" y="0"/>
          <a:ext cx="7104240" cy="685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TextShape 2"/>
          <p:cNvSpPr txBox="1"/>
          <p:nvPr/>
        </p:nvSpPr>
        <p:spPr>
          <a:xfrm>
            <a:off x="478080" y="1122480"/>
            <a:ext cx="427644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Registrazione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1" name="TextShape 3"/>
          <p:cNvSpPr txBox="1"/>
          <p:nvPr/>
        </p:nvSpPr>
        <p:spPr>
          <a:xfrm>
            <a:off x="478080" y="4872960"/>
            <a:ext cx="427644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L’utente ha la possibilità inserendo i suoi dati di registrarsi al servizio.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4" name="Immagine 4" descr=""/>
          <p:cNvPicPr/>
          <p:nvPr/>
        </p:nvPicPr>
        <p:blipFill>
          <a:blip r:embed="rId1"/>
          <a:srcRect l="0" t="3198" r="0" b="0"/>
          <a:stretch/>
        </p:blipFill>
        <p:spPr>
          <a:xfrm>
            <a:off x="6977520" y="683280"/>
            <a:ext cx="2616480" cy="549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TextShape 2"/>
          <p:cNvSpPr txBox="1"/>
          <p:nvPr/>
        </p:nvSpPr>
        <p:spPr>
          <a:xfrm>
            <a:off x="478080" y="1122480"/>
            <a:ext cx="427644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Login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478080" y="4872960"/>
            <a:ext cx="427644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8000"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L’utente dopo essersi registrato ha la possibilità inserendo email e password di effettuare il login.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0" name="Immagine 4" descr=""/>
          <p:cNvPicPr/>
          <p:nvPr/>
        </p:nvPicPr>
        <p:blipFill>
          <a:blip r:embed="rId1"/>
          <a:srcRect l="7068" t="0" r="7068" b="0"/>
          <a:stretch/>
        </p:blipFill>
        <p:spPr>
          <a:xfrm>
            <a:off x="6977520" y="683280"/>
            <a:ext cx="2616480" cy="549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TextShape 2"/>
          <p:cNvSpPr txBox="1"/>
          <p:nvPr/>
        </p:nvSpPr>
        <p:spPr>
          <a:xfrm>
            <a:off x="478080" y="1122480"/>
            <a:ext cx="427644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Preferenze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3" name="TextShape 3"/>
          <p:cNvSpPr txBox="1"/>
          <p:nvPr/>
        </p:nvSpPr>
        <p:spPr>
          <a:xfrm>
            <a:off x="478080" y="4872960"/>
            <a:ext cx="442512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8000"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Al primo login l’utente dovrà inserire gli orari dei suoi pasti per ricevere delle notifiche sulle ricette consigliate.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Immagine 4" descr=""/>
          <p:cNvPicPr/>
          <p:nvPr/>
        </p:nvPicPr>
        <p:blipFill>
          <a:blip r:embed="rId1"/>
          <a:srcRect l="109" t="0" r="109" b="0"/>
          <a:stretch/>
        </p:blipFill>
        <p:spPr>
          <a:xfrm>
            <a:off x="6977520" y="683280"/>
            <a:ext cx="2616480" cy="549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TextShape 2"/>
          <p:cNvSpPr txBox="1"/>
          <p:nvPr/>
        </p:nvSpPr>
        <p:spPr>
          <a:xfrm>
            <a:off x="478080" y="1122480"/>
            <a:ext cx="427644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Homepage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478080" y="4872960"/>
            <a:ext cx="536580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55000"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L’utente dopo aver effettuato il login si ritrova questa schermata dove può visualizzare le categorie dei prodotti presenti nella sua dispensa e alcune delle ricette presenti nell’applicazione.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Immagine 4" descr=""/>
          <p:cNvPicPr/>
          <p:nvPr/>
        </p:nvPicPr>
        <p:blipFill>
          <a:blip r:embed="rId1"/>
          <a:srcRect l="0" t="4781" r="0" b="1602"/>
          <a:stretch/>
        </p:blipFill>
        <p:spPr>
          <a:xfrm>
            <a:off x="6935040" y="863280"/>
            <a:ext cx="2616480" cy="531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TextShape 2"/>
          <p:cNvSpPr txBox="1"/>
          <p:nvPr/>
        </p:nvSpPr>
        <p:spPr>
          <a:xfrm>
            <a:off x="478080" y="1122480"/>
            <a:ext cx="427644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Menu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5" name="TextShape 3"/>
          <p:cNvSpPr txBox="1"/>
          <p:nvPr/>
        </p:nvSpPr>
        <p:spPr>
          <a:xfrm>
            <a:off x="478080" y="4872960"/>
            <a:ext cx="427644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L’utente ha a disposizione una barra laterale con le voci del menu.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8" name="Immagine 4" descr=""/>
          <p:cNvPicPr/>
          <p:nvPr/>
        </p:nvPicPr>
        <p:blipFill>
          <a:blip r:embed="rId1"/>
          <a:srcRect l="0" t="3855" r="0" b="3189"/>
          <a:stretch/>
        </p:blipFill>
        <p:spPr>
          <a:xfrm>
            <a:off x="6935040" y="901080"/>
            <a:ext cx="2616480" cy="527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TextShape 2"/>
          <p:cNvSpPr txBox="1"/>
          <p:nvPr/>
        </p:nvSpPr>
        <p:spPr>
          <a:xfrm>
            <a:off x="478080" y="1122480"/>
            <a:ext cx="402300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La mia dispensa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478080" y="4872960"/>
            <a:ext cx="457200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Qui l’utente può visualizzare i prodotti presenti nella sua dispensa divisi per categoria.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4" name="Immagine 5" descr=""/>
          <p:cNvPicPr/>
          <p:nvPr/>
        </p:nvPicPr>
        <p:blipFill>
          <a:blip r:embed="rId1"/>
          <a:stretch/>
        </p:blipFill>
        <p:spPr>
          <a:xfrm>
            <a:off x="6794280" y="625680"/>
            <a:ext cx="2986560" cy="545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TextShape 2"/>
          <p:cNvSpPr txBox="1"/>
          <p:nvPr/>
        </p:nvSpPr>
        <p:spPr>
          <a:xfrm>
            <a:off x="478080" y="1122480"/>
            <a:ext cx="402300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La mia dispensa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478080" y="4872960"/>
            <a:ext cx="457200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8000"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L’utente può inserire un prodotto manualmente o, se si tratta di un prodotto del brand, scannerizzando il suo barcode 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0" name="Immagine 5" descr=""/>
          <p:cNvPicPr/>
          <p:nvPr/>
        </p:nvPicPr>
        <p:blipFill>
          <a:blip r:embed="rId1"/>
          <a:srcRect l="0" t="3690" r="0" b="0"/>
          <a:stretch/>
        </p:blipFill>
        <p:spPr>
          <a:xfrm>
            <a:off x="7029720" y="826920"/>
            <a:ext cx="2516040" cy="525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Shape 2"/>
          <p:cNvSpPr txBox="1"/>
          <p:nvPr/>
        </p:nvSpPr>
        <p:spPr>
          <a:xfrm>
            <a:off x="478080" y="1122480"/>
            <a:ext cx="402300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Ricette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78080" y="4872960"/>
            <a:ext cx="457200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Qui l’utente può visualizzare gli ingredienti e la preparazione della ricetta selezionata.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6" name="Immagine 5" descr=""/>
          <p:cNvPicPr/>
          <p:nvPr/>
        </p:nvPicPr>
        <p:blipFill>
          <a:blip r:embed="rId1"/>
          <a:srcRect l="0" t="4025" r="0" b="0"/>
          <a:stretch/>
        </p:blipFill>
        <p:spPr>
          <a:xfrm>
            <a:off x="7029720" y="845280"/>
            <a:ext cx="2516040" cy="523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TextShape 2"/>
          <p:cNvSpPr txBox="1"/>
          <p:nvPr/>
        </p:nvSpPr>
        <p:spPr>
          <a:xfrm>
            <a:off x="478080" y="1122480"/>
            <a:ext cx="402300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Lista della spesa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9" name="TextShape 3"/>
          <p:cNvSpPr txBox="1"/>
          <p:nvPr/>
        </p:nvSpPr>
        <p:spPr>
          <a:xfrm>
            <a:off x="478080" y="4872960"/>
            <a:ext cx="393300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8000"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Cliccando sulla relativa voce del menù l’utente può visualizzare la sua lista della spesa.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Immagine 4" descr=""/>
          <p:cNvPicPr/>
          <p:nvPr/>
        </p:nvPicPr>
        <p:blipFill>
          <a:blip r:embed="rId1"/>
          <a:stretch/>
        </p:blipFill>
        <p:spPr>
          <a:xfrm>
            <a:off x="6780600" y="625680"/>
            <a:ext cx="3013560" cy="545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TextShape 2"/>
          <p:cNvSpPr txBox="1"/>
          <p:nvPr/>
        </p:nvSpPr>
        <p:spPr>
          <a:xfrm>
            <a:off x="478080" y="1122480"/>
            <a:ext cx="402300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Lista della spesa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5" name="TextShape 3"/>
          <p:cNvSpPr txBox="1"/>
          <p:nvPr/>
        </p:nvSpPr>
        <p:spPr>
          <a:xfrm>
            <a:off x="478080" y="4872960"/>
            <a:ext cx="427932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L’utente può aggiungere un qualsiasi prodotto nella lista.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76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8" name="Immagine 4" descr=""/>
          <p:cNvPicPr/>
          <p:nvPr/>
        </p:nvPicPr>
        <p:blipFill>
          <a:blip r:embed="rId1"/>
          <a:stretch/>
        </p:blipFill>
        <p:spPr>
          <a:xfrm>
            <a:off x="6784560" y="625680"/>
            <a:ext cx="3006360" cy="545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7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magine 11" descr="Immagine che contiene persona, interni, donna, uomo&#10;&#10;Descrizione generata automaticamente"/>
          <p:cNvPicPr/>
          <p:nvPr/>
        </p:nvPicPr>
        <p:blipFill>
          <a:blip r:embed="rId1"/>
          <a:srcRect l="0" t="2385" r="12883" b="6707"/>
          <a:stretch/>
        </p:blipFill>
        <p:spPr>
          <a:xfrm>
            <a:off x="2562840" y="-360"/>
            <a:ext cx="9628920" cy="6857640"/>
          </a:xfrm>
          <a:prstGeom prst="rect">
            <a:avLst/>
          </a:prstGeom>
          <a:ln/>
        </p:spPr>
      </p:pic>
      <p:sp>
        <p:nvSpPr>
          <p:cNvPr id="260" name="CustomShape 1"/>
          <p:cNvSpPr/>
          <p:nvPr/>
        </p:nvSpPr>
        <p:spPr>
          <a:xfrm flipV="1">
            <a:off x="0" y="-360"/>
            <a:ext cx="6753960" cy="6858000"/>
          </a:xfrm>
          <a:custGeom>
            <a:avLst/>
            <a:gdLst/>
            <a:ahLst/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2"/>
          <p:cNvSpPr/>
          <p:nvPr/>
        </p:nvSpPr>
        <p:spPr>
          <a:xfrm flipV="1">
            <a:off x="0" y="-360"/>
            <a:ext cx="5953320" cy="6858000"/>
          </a:xfrm>
          <a:custGeom>
            <a:avLst/>
            <a:gdLst/>
            <a:ahLst/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TextShape 3"/>
          <p:cNvSpPr txBox="1"/>
          <p:nvPr/>
        </p:nvSpPr>
        <p:spPr>
          <a:xfrm>
            <a:off x="623160" y="3223440"/>
            <a:ext cx="3879000" cy="2581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it-IT" sz="5400" spc="-1" strike="noStrike">
                <a:solidFill>
                  <a:srgbClr val="000000"/>
                </a:solidFill>
                <a:latin typeface="Agency FB"/>
              </a:rPr>
              <a:t>Stanco di aprire la dispensa e di non trovare quello che cerchi?</a:t>
            </a:r>
            <a:br/>
            <a:endParaRPr b="0" lang="it-IT" sz="5400" spc="-1" strike="noStrike">
              <a:solidFill>
                <a:srgbClr val="ed7d3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TextShape 2"/>
          <p:cNvSpPr txBox="1"/>
          <p:nvPr/>
        </p:nvSpPr>
        <p:spPr>
          <a:xfrm>
            <a:off x="478080" y="1122480"/>
            <a:ext cx="402300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Profilo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478080" y="4872960"/>
            <a:ext cx="457200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Qui l’utente può visualizzare e modificare le sue informazioni personali.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Immagine 5" descr=""/>
          <p:cNvPicPr/>
          <p:nvPr/>
        </p:nvPicPr>
        <p:blipFill>
          <a:blip r:embed="rId1"/>
          <a:srcRect l="6595" t="0" r="6595" b="0"/>
          <a:stretch/>
        </p:blipFill>
        <p:spPr>
          <a:xfrm>
            <a:off x="7029720" y="845280"/>
            <a:ext cx="2516040" cy="523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2"/>
          <p:cNvSpPr/>
          <p:nvPr/>
        </p:nvSpPr>
        <p:spPr>
          <a:xfrm>
            <a:off x="1114560" y="0"/>
            <a:ext cx="9962640" cy="6857640"/>
          </a:xfrm>
          <a:custGeom>
            <a:avLst/>
            <a:gdLst/>
            <a:ahLst/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algn="ctr" blurRad="63500" rotWithShape="0" sx="102000" sy="10200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3"/>
          <p:cNvSpPr/>
          <p:nvPr/>
        </p:nvSpPr>
        <p:spPr>
          <a:xfrm>
            <a:off x="1121760" y="0"/>
            <a:ext cx="9948240" cy="6857640"/>
          </a:xfrm>
          <a:custGeom>
            <a:avLst/>
            <a:gdLst/>
            <a:ahLst/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TextShape 4"/>
          <p:cNvSpPr txBox="1"/>
          <p:nvPr/>
        </p:nvSpPr>
        <p:spPr>
          <a:xfrm>
            <a:off x="1523880" y="1999440"/>
            <a:ext cx="9143640" cy="2763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n-US" sz="7200" spc="-1" strike="noStrike">
                <a:solidFill>
                  <a:srgbClr val="000000"/>
                </a:solidFill>
                <a:latin typeface="Avenir Next LT Pro"/>
              </a:rPr>
              <a:t>Grazie per l’attenzione</a:t>
            </a:r>
            <a:endParaRPr b="0" lang="it-IT" sz="72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9" name="CustomShape 5"/>
          <p:cNvSpPr/>
          <p:nvPr/>
        </p:nvSpPr>
        <p:spPr>
          <a:xfrm>
            <a:off x="3718440" y="5524920"/>
            <a:ext cx="4754520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7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4" name="Immagine 5" descr=""/>
          <p:cNvPicPr/>
          <p:nvPr/>
        </p:nvPicPr>
        <p:blipFill>
          <a:blip r:embed="rId1"/>
          <a:srcRect l="30375" t="0" r="10966" b="0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ln w="0">
            <a:noFill/>
          </a:ln>
        </p:spPr>
      </p:pic>
      <p:pic>
        <p:nvPicPr>
          <p:cNvPr id="265" name="Immagine 6" descr=""/>
          <p:cNvPicPr/>
          <p:nvPr/>
        </p:nvPicPr>
        <p:blipFill>
          <a:blip r:embed="rId2"/>
          <a:srcRect l="1993" t="0" r="8677" b="0"/>
          <a:stretch/>
        </p:blipFill>
        <p:spPr>
          <a:xfrm>
            <a:off x="6095880" y="0"/>
            <a:ext cx="6095520" cy="6857640"/>
          </a:xfrm>
          <a:prstGeom prst="rect">
            <a:avLst/>
          </a:prstGeom>
          <a:ln w="0">
            <a:noFill/>
          </a:ln>
        </p:spPr>
      </p:pic>
      <p:sp>
        <p:nvSpPr>
          <p:cNvPr id="266" name="CustomShape 2"/>
          <p:cNvSpPr/>
          <p:nvPr/>
        </p:nvSpPr>
        <p:spPr>
          <a:xfrm rot="2700000">
            <a:off x="4409640" y="1742400"/>
            <a:ext cx="3371760" cy="3371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3"/>
          <p:cNvSpPr/>
          <p:nvPr/>
        </p:nvSpPr>
        <p:spPr>
          <a:xfrm rot="2700000">
            <a:off x="3971160" y="1303920"/>
            <a:ext cx="4249080" cy="4249080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TextShape 4"/>
          <p:cNvSpPr txBox="1"/>
          <p:nvPr/>
        </p:nvSpPr>
        <p:spPr>
          <a:xfrm>
            <a:off x="4286880" y="2761560"/>
            <a:ext cx="3618000" cy="1345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47000"/>
          </a:bodyPr>
          <a:p>
            <a:pPr algn="ctr">
              <a:lnSpc>
                <a:spcPct val="90000"/>
              </a:lnSpc>
            </a:pPr>
            <a:r>
              <a:rPr b="0" lang="it-IT" sz="4000" spc="-1" strike="noStrike">
                <a:solidFill>
                  <a:srgbClr val="080808"/>
                </a:solidFill>
                <a:latin typeface="Agency FB"/>
              </a:rPr>
              <a:t>Pronto a rendere la tua dispensa intelligente?</a:t>
            </a:r>
            <a:endParaRPr b="0" lang="it-IT" sz="4000" spc="-1" strike="noStrike">
              <a:solidFill>
                <a:srgbClr val="ed7d3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7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0" y="0"/>
            <a:ext cx="12191040" cy="6857640"/>
          </a:xfrm>
          <a:prstGeom prst="rect">
            <a:avLst/>
          </a:prstGeom>
          <a:gradFill rotWithShape="0">
            <a:gsLst>
              <a:gs pos="0">
                <a:srgbClr val="ed7d31">
                  <a:alpha val="82352"/>
                </a:srgbClr>
              </a:gs>
              <a:gs pos="100000">
                <a:srgbClr val="ed7d31">
                  <a:alpha val="60000"/>
                </a:srgbClr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0" name="Picture 25" descr=""/>
          <p:cNvPicPr/>
          <p:nvPr/>
        </p:nvPicPr>
        <p:blipFill>
          <a:blip r:embed="rId1"/>
          <a:stretch/>
        </p:blipFill>
        <p:spPr>
          <a:xfrm flipH="1">
            <a:off x="36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71" name="CustomShape 2"/>
          <p:cNvSpPr/>
          <p:nvPr/>
        </p:nvSpPr>
        <p:spPr>
          <a:xfrm>
            <a:off x="0" y="0"/>
            <a:ext cx="3130920" cy="3405600"/>
          </a:xfrm>
          <a:custGeom>
            <a:avLst/>
            <a:gdLst/>
            <a:ahLst/>
            <a:rect l="l" t="t" r="r" b="b"/>
            <a:pathLst>
              <a:path w="3131115" h="3406036">
                <a:moveTo>
                  <a:pt x="0" y="0"/>
                </a:moveTo>
                <a:lnTo>
                  <a:pt x="2726532" y="0"/>
                </a:lnTo>
                <a:lnTo>
                  <a:pt x="2763423" y="49334"/>
                </a:lnTo>
                <a:cubicBezTo>
                  <a:pt x="2995565" y="392949"/>
                  <a:pt x="3131115" y="807182"/>
                  <a:pt x="3131115" y="1253075"/>
                </a:cubicBezTo>
                <a:cubicBezTo>
                  <a:pt x="3131115" y="2442123"/>
                  <a:pt x="2167202" y="3406036"/>
                  <a:pt x="978154" y="3406036"/>
                </a:cubicBezTo>
                <a:cubicBezTo>
                  <a:pt x="680892" y="3406036"/>
                  <a:pt x="397701" y="3345792"/>
                  <a:pt x="140125" y="3236846"/>
                </a:cubicBezTo>
                <a:lnTo>
                  <a:pt x="0" y="3169345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7c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Immagine 10" descr="Immagine che contiene persona, tenendo, scatola, mano&#10;&#10;Descrizione generata automaticamente"/>
          <p:cNvPicPr/>
          <p:nvPr/>
        </p:nvPicPr>
        <p:blipFill>
          <a:blip r:embed="rId2"/>
          <a:srcRect l="17902" t="0" r="17902" b="0"/>
          <a:stretch/>
        </p:blipFill>
        <p:spPr>
          <a:xfrm>
            <a:off x="0" y="0"/>
            <a:ext cx="3001320" cy="3284640"/>
          </a:xfrm>
          <a:prstGeom prst="rect">
            <a:avLst/>
          </a:prstGeom>
          <a:ln w="0"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3736440" y="460800"/>
            <a:ext cx="3245400" cy="3245400"/>
          </a:xfrm>
          <a:prstGeom prst="ellipse">
            <a:avLst/>
          </a:prstGeom>
          <a:solidFill>
            <a:srgbClr val="ffffff"/>
          </a:solidFill>
          <a:ln>
            <a:solidFill>
              <a:srgbClr val="f7c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4" name="Immagine 11" descr="Immagine che contiene testo&#10;&#10;Descrizione generata automaticamente"/>
          <p:cNvPicPr/>
          <p:nvPr/>
        </p:nvPicPr>
        <p:blipFill>
          <a:blip r:embed="rId3"/>
          <a:srcRect l="0" t="0" r="0" b="7631"/>
          <a:stretch/>
        </p:blipFill>
        <p:spPr>
          <a:xfrm>
            <a:off x="3871440" y="590040"/>
            <a:ext cx="2986920" cy="2986920"/>
          </a:xfrm>
          <a:prstGeom prst="rect">
            <a:avLst/>
          </a:prstGeom>
          <a:ln w="0">
            <a:noFill/>
          </a:ln>
        </p:spPr>
      </p:pic>
      <p:sp>
        <p:nvSpPr>
          <p:cNvPr id="275" name="CustomShape 4"/>
          <p:cNvSpPr/>
          <p:nvPr/>
        </p:nvSpPr>
        <p:spPr>
          <a:xfrm>
            <a:off x="7112880" y="0"/>
            <a:ext cx="3614040" cy="2178360"/>
          </a:xfrm>
          <a:custGeom>
            <a:avLst/>
            <a:gdLst/>
            <a:ahLst/>
            <a:rect l="l" t="t" r="r" b="b"/>
            <a:pathLst>
              <a:path w="3614334" h="2178813">
                <a:moveTo>
                  <a:pt x="38628" y="0"/>
                </a:moveTo>
                <a:lnTo>
                  <a:pt x="3575706" y="0"/>
                </a:lnTo>
                <a:lnTo>
                  <a:pt x="3577619" y="7439"/>
                </a:lnTo>
                <a:cubicBezTo>
                  <a:pt x="3601692" y="125081"/>
                  <a:pt x="3614334" y="246887"/>
                  <a:pt x="3614334" y="371646"/>
                </a:cubicBezTo>
                <a:cubicBezTo>
                  <a:pt x="3614334" y="1369717"/>
                  <a:pt x="2805238" y="2178813"/>
                  <a:pt x="1807167" y="2178813"/>
                </a:cubicBezTo>
                <a:cubicBezTo>
                  <a:pt x="809096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7c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6" name="Immagine 9" descr="Immagine che contiene edificio, casotto, testo, quotidiano&#10;&#10;Descrizione generata automaticamente"/>
          <p:cNvPicPr/>
          <p:nvPr/>
        </p:nvPicPr>
        <p:blipFill>
          <a:blip r:embed="rId4"/>
          <a:srcRect l="0" t="2557" r="-5" b="9514"/>
          <a:stretch/>
        </p:blipFill>
        <p:spPr>
          <a:xfrm>
            <a:off x="7247520" y="0"/>
            <a:ext cx="3344400" cy="2043720"/>
          </a:xfrm>
          <a:prstGeom prst="rect">
            <a:avLst/>
          </a:prstGeom>
          <a:ln w="0">
            <a:noFill/>
          </a:ln>
        </p:spPr>
      </p:pic>
      <p:sp>
        <p:nvSpPr>
          <p:cNvPr id="277" name="CustomShape 5"/>
          <p:cNvSpPr/>
          <p:nvPr/>
        </p:nvSpPr>
        <p:spPr>
          <a:xfrm>
            <a:off x="8384040" y="2432880"/>
            <a:ext cx="3807720" cy="4434120"/>
          </a:xfrm>
          <a:custGeom>
            <a:avLst/>
            <a:gdLst/>
            <a:ahLst/>
            <a:rect l="l" t="t" r="r" b="b"/>
            <a:pathLst>
              <a:path w="3807993" h="4434467">
                <a:moveTo>
                  <a:pt x="2890837" y="0"/>
                </a:moveTo>
                <a:cubicBezTo>
                  <a:pt x="3190193" y="0"/>
                  <a:pt x="3478921" y="45502"/>
                  <a:pt x="3750483" y="129967"/>
                </a:cubicBezTo>
                <a:lnTo>
                  <a:pt x="3807993" y="151015"/>
                </a:lnTo>
                <a:lnTo>
                  <a:pt x="3807993" y="4434467"/>
                </a:lnTo>
                <a:lnTo>
                  <a:pt x="449566" y="4434467"/>
                </a:lnTo>
                <a:lnTo>
                  <a:pt x="348908" y="4268781"/>
                </a:lnTo>
                <a:cubicBezTo>
                  <a:pt x="126394" y="3859169"/>
                  <a:pt x="0" y="3389763"/>
                  <a:pt x="0" y="2890836"/>
                </a:cubicBezTo>
                <a:cubicBezTo>
                  <a:pt x="0" y="1294271"/>
                  <a:pt x="1294272" y="0"/>
                  <a:pt x="2890837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7c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8" name="Immagine 8" descr=""/>
          <p:cNvPicPr/>
          <p:nvPr/>
        </p:nvPicPr>
        <p:blipFill>
          <a:blip r:embed="rId5"/>
          <a:srcRect l="679" t="0" r="2784" b="0"/>
          <a:stretch/>
        </p:blipFill>
        <p:spPr>
          <a:xfrm>
            <a:off x="8555400" y="2604240"/>
            <a:ext cx="3636360" cy="4262760"/>
          </a:xfrm>
          <a:prstGeom prst="rect">
            <a:avLst/>
          </a:prstGeom>
          <a:ln w="0">
            <a:noFill/>
          </a:ln>
        </p:spPr>
      </p:pic>
      <p:sp>
        <p:nvSpPr>
          <p:cNvPr id="279" name="CustomShape 6"/>
          <p:cNvSpPr/>
          <p:nvPr/>
        </p:nvSpPr>
        <p:spPr>
          <a:xfrm>
            <a:off x="-230040" y="4470120"/>
            <a:ext cx="83757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8000" spc="-1" strike="noStrike">
                <a:solidFill>
                  <a:srgbClr val="ed7d31"/>
                </a:solidFill>
                <a:latin typeface="Agency FB"/>
              </a:rPr>
              <a:t>SMART CUPBOARD</a:t>
            </a:r>
            <a:endParaRPr b="0" lang="it-IT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7d31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838080" y="-293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i="1" lang="it-IT" sz="4400" spc="-1" strike="noStrike">
                <a:solidFill>
                  <a:srgbClr val="ed7d31"/>
                </a:solidFill>
                <a:latin typeface="Agency FB"/>
              </a:rPr>
              <a:t>PRINCIPALI FUNZIONALITA’</a:t>
            </a:r>
            <a:endParaRPr b="0" lang="it-IT" sz="4400" spc="-1" strike="noStrike">
              <a:solidFill>
                <a:srgbClr val="ed7d31"/>
              </a:solidFill>
              <a:latin typeface="Calibri"/>
            </a:endParaRPr>
          </a:p>
        </p:txBody>
      </p:sp>
      <p:pic>
        <p:nvPicPr>
          <p:cNvPr id="281" name="Segnaposto contenuto 3" descr=""/>
          <p:cNvPicPr/>
          <p:nvPr/>
        </p:nvPicPr>
        <p:blipFill>
          <a:blip r:embed="rId1"/>
          <a:stretch/>
        </p:blipFill>
        <p:spPr>
          <a:xfrm>
            <a:off x="269640" y="925920"/>
            <a:ext cx="2491560" cy="1677600"/>
          </a:xfrm>
          <a:prstGeom prst="rect">
            <a:avLst/>
          </a:prstGeom>
          <a:ln w="0">
            <a:noFill/>
          </a:ln>
        </p:spPr>
      </p:pic>
      <p:pic>
        <p:nvPicPr>
          <p:cNvPr id="282" name="Immagine 5" descr=""/>
          <p:cNvPicPr/>
          <p:nvPr/>
        </p:nvPicPr>
        <p:blipFill>
          <a:blip r:embed="rId2"/>
          <a:stretch/>
        </p:blipFill>
        <p:spPr>
          <a:xfrm>
            <a:off x="6639840" y="848160"/>
            <a:ext cx="1687320" cy="2130120"/>
          </a:xfrm>
          <a:prstGeom prst="rect">
            <a:avLst/>
          </a:prstGeom>
          <a:ln w="0">
            <a:noFill/>
          </a:ln>
        </p:spPr>
      </p:pic>
      <p:pic>
        <p:nvPicPr>
          <p:cNvPr id="283" name="Immagine 7" descr="Immagine che contiene cibo, tavolo, tenendo&#10;&#10;Descrizione generata automaticamente"/>
          <p:cNvPicPr/>
          <p:nvPr/>
        </p:nvPicPr>
        <p:blipFill>
          <a:blip r:embed="rId3"/>
          <a:stretch/>
        </p:blipFill>
        <p:spPr>
          <a:xfrm>
            <a:off x="394200" y="3679200"/>
            <a:ext cx="2099880" cy="2176560"/>
          </a:xfrm>
          <a:prstGeom prst="rect">
            <a:avLst/>
          </a:prstGeom>
          <a:ln w="0">
            <a:noFill/>
          </a:ln>
        </p:spPr>
      </p:pic>
      <p:pic>
        <p:nvPicPr>
          <p:cNvPr id="284" name="Immagine 9" descr="Immagine che contiene tavolo, interni, cibo, frutta&#10;&#10;Descrizione generata automaticamente"/>
          <p:cNvPicPr/>
          <p:nvPr/>
        </p:nvPicPr>
        <p:blipFill>
          <a:blip r:embed="rId4"/>
          <a:stretch/>
        </p:blipFill>
        <p:spPr>
          <a:xfrm>
            <a:off x="6197760" y="3743640"/>
            <a:ext cx="3306600" cy="2132280"/>
          </a:xfrm>
          <a:prstGeom prst="rect">
            <a:avLst/>
          </a:prstGeom>
          <a:ln w="0">
            <a:noFill/>
          </a:ln>
        </p:spPr>
      </p:pic>
      <p:grpSp>
        <p:nvGrpSpPr>
          <p:cNvPr id="285" name="Group 2"/>
          <p:cNvGrpSpPr/>
          <p:nvPr/>
        </p:nvGrpSpPr>
        <p:grpSpPr>
          <a:xfrm>
            <a:off x="3036960" y="721080"/>
            <a:ext cx="3889080" cy="1911240"/>
            <a:chOff x="3036960" y="721080"/>
            <a:chExt cx="3889080" cy="1911240"/>
          </a:xfrm>
        </p:grpSpPr>
        <p:sp>
          <p:nvSpPr>
            <p:cNvPr id="286" name="CustomShape 3"/>
            <p:cNvSpPr/>
            <p:nvPr/>
          </p:nvSpPr>
          <p:spPr>
            <a:xfrm>
              <a:off x="3036960" y="721080"/>
              <a:ext cx="3889080" cy="1649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87" name="CustomShape 4"/>
            <p:cNvSpPr/>
            <p:nvPr/>
          </p:nvSpPr>
          <p:spPr>
            <a:xfrm>
              <a:off x="3036960" y="982440"/>
              <a:ext cx="3889080" cy="1649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spcAft>
                  <a:spcPts val="839"/>
                </a:spcAft>
                <a:tabLst>
                  <a:tab algn="l" pos="0"/>
                </a:tabLst>
              </a:pPr>
              <a:r>
                <a:rPr b="0" lang="it-IT" sz="2400" spc="-1" strike="noStrike">
                  <a:solidFill>
                    <a:srgbClr val="ed7d31"/>
                  </a:solidFill>
                  <a:latin typeface="Agency FB"/>
                </a:rPr>
                <a:t>Registrare e monitorare i prodotti tramite codice a barre</a:t>
              </a:r>
              <a:endParaRPr b="0" lang="it-IT" sz="2400" spc="-1" strike="noStrike">
                <a:latin typeface="Arial"/>
              </a:endParaRPr>
            </a:p>
          </p:txBody>
        </p:sp>
      </p:grpSp>
      <p:grpSp>
        <p:nvGrpSpPr>
          <p:cNvPr id="288" name="Group 5"/>
          <p:cNvGrpSpPr/>
          <p:nvPr/>
        </p:nvGrpSpPr>
        <p:grpSpPr>
          <a:xfrm>
            <a:off x="4151160" y="937800"/>
            <a:ext cx="8316360" cy="3315960"/>
            <a:chOff x="4151160" y="937800"/>
            <a:chExt cx="8316360" cy="3315960"/>
          </a:xfrm>
        </p:grpSpPr>
        <p:sp>
          <p:nvSpPr>
            <p:cNvPr id="289" name="CustomShape 6"/>
            <p:cNvSpPr/>
            <p:nvPr/>
          </p:nvSpPr>
          <p:spPr>
            <a:xfrm>
              <a:off x="4151160" y="2603880"/>
              <a:ext cx="3889080" cy="1649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90" name="CustomShape 7"/>
            <p:cNvSpPr/>
            <p:nvPr/>
          </p:nvSpPr>
          <p:spPr>
            <a:xfrm>
              <a:off x="8578440" y="937800"/>
              <a:ext cx="3889080" cy="1649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spcAft>
                  <a:spcPts val="839"/>
                </a:spcAft>
                <a:tabLst>
                  <a:tab algn="l" pos="0"/>
                </a:tabLst>
              </a:pPr>
              <a:r>
                <a:rPr b="0" lang="it-IT" sz="2400" spc="-1" strike="noStrike">
                  <a:solidFill>
                    <a:srgbClr val="ed7d31"/>
                  </a:solidFill>
                  <a:latin typeface="Agency FB"/>
                </a:rPr>
                <a:t>Notifiche personalizzate all’ora di pranzo e/o cena, sulla base degli ingredienti disponibili in dispensa</a:t>
              </a:r>
              <a:endParaRPr b="0" lang="it-IT" sz="2400" spc="-1" strike="noStrike">
                <a:latin typeface="Arial"/>
              </a:endParaRPr>
            </a:p>
          </p:txBody>
        </p:sp>
      </p:grpSp>
      <p:grpSp>
        <p:nvGrpSpPr>
          <p:cNvPr id="291" name="Group 8"/>
          <p:cNvGrpSpPr/>
          <p:nvPr/>
        </p:nvGrpSpPr>
        <p:grpSpPr>
          <a:xfrm>
            <a:off x="2793600" y="2603880"/>
            <a:ext cx="5246640" cy="3035520"/>
            <a:chOff x="2793600" y="2603880"/>
            <a:chExt cx="5246640" cy="3035520"/>
          </a:xfrm>
        </p:grpSpPr>
        <p:sp>
          <p:nvSpPr>
            <p:cNvPr id="292" name="CustomShape 9"/>
            <p:cNvSpPr/>
            <p:nvPr/>
          </p:nvSpPr>
          <p:spPr>
            <a:xfrm>
              <a:off x="4151160" y="2603880"/>
              <a:ext cx="3889080" cy="1649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93" name="CustomShape 10"/>
            <p:cNvSpPr/>
            <p:nvPr/>
          </p:nvSpPr>
          <p:spPr>
            <a:xfrm>
              <a:off x="2793600" y="3989520"/>
              <a:ext cx="3889080" cy="1649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spcAft>
                  <a:spcPts val="839"/>
                </a:spcAft>
                <a:tabLst>
                  <a:tab algn="l" pos="0"/>
                </a:tabLst>
              </a:pPr>
              <a:r>
                <a:rPr b="0" lang="it-IT" sz="2400" spc="-1" strike="noStrike">
                  <a:solidFill>
                    <a:srgbClr val="ed7d31"/>
                  </a:solidFill>
                  <a:latin typeface="Agency FB"/>
                </a:rPr>
                <a:t>Confronto tra le migliori offerte disponibili per i prodotti                        in esaurimento</a:t>
              </a:r>
              <a:endParaRPr b="0" lang="it-IT" sz="2400" spc="-1" strike="noStrike">
                <a:latin typeface="Arial"/>
              </a:endParaRPr>
            </a:p>
          </p:txBody>
        </p:sp>
      </p:grpSp>
      <p:grpSp>
        <p:nvGrpSpPr>
          <p:cNvPr id="294" name="Group 11"/>
          <p:cNvGrpSpPr/>
          <p:nvPr/>
        </p:nvGrpSpPr>
        <p:grpSpPr>
          <a:xfrm>
            <a:off x="9585720" y="3985200"/>
            <a:ext cx="3889080" cy="1649880"/>
            <a:chOff x="9585720" y="3985200"/>
            <a:chExt cx="3889080" cy="1649880"/>
          </a:xfrm>
        </p:grpSpPr>
        <p:sp>
          <p:nvSpPr>
            <p:cNvPr id="295" name="CustomShape 12"/>
            <p:cNvSpPr/>
            <p:nvPr/>
          </p:nvSpPr>
          <p:spPr>
            <a:xfrm>
              <a:off x="9585720" y="3985200"/>
              <a:ext cx="3889080" cy="1649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96" name="CustomShape 13"/>
            <p:cNvSpPr/>
            <p:nvPr/>
          </p:nvSpPr>
          <p:spPr>
            <a:xfrm>
              <a:off x="9585720" y="3985200"/>
              <a:ext cx="3889080" cy="1649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spcAft>
                  <a:spcPts val="839"/>
                </a:spcAft>
                <a:tabLst>
                  <a:tab algn="l" pos="0"/>
                </a:tabLst>
              </a:pPr>
              <a:r>
                <a:rPr b="0" lang="it-IT" sz="2400" spc="-1" strike="noStrike">
                  <a:solidFill>
                    <a:srgbClr val="ed7d31"/>
                  </a:solidFill>
                  <a:latin typeface="Agency FB"/>
                </a:rPr>
                <a:t>Suggerimento ricette                          con i prodotti disponibili</a:t>
              </a:r>
              <a:endParaRPr b="0" lang="it-IT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7d31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10021680" cy="6857640"/>
          </a:xfrm>
          <a:prstGeom prst="rect">
            <a:avLst/>
          </a:prstGeom>
          <a:gradFill rotWithShape="0">
            <a:gsLst>
              <a:gs pos="0">
                <a:srgbClr val="ed7d31">
                  <a:alpha val="82352"/>
                </a:srgbClr>
              </a:gs>
              <a:gs pos="100000">
                <a:srgbClr val="ed7d31">
                  <a:alpha val="60000"/>
                </a:srgbClr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76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99" name="TextShape 2"/>
          <p:cNvSpPr txBox="1"/>
          <p:nvPr/>
        </p:nvSpPr>
        <p:spPr>
          <a:xfrm>
            <a:off x="5067360" y="4469400"/>
            <a:ext cx="5946120" cy="1513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3000"/>
          </a:bodyPr>
          <a:p>
            <a:pPr algn="r">
              <a:lnSpc>
                <a:spcPct val="90000"/>
              </a:lnSpc>
            </a:pPr>
            <a:r>
              <a:rPr b="1" i="1" lang="en-US" sz="6000" spc="-1" strike="noStrike">
                <a:solidFill>
                  <a:srgbClr val="ed7d31"/>
                </a:solidFill>
                <a:latin typeface="Agency FB"/>
              </a:rPr>
              <a:t>MERCATO TARGET</a:t>
            </a:r>
            <a:endParaRPr b="0" lang="it-IT" sz="6000" spc="-1" strike="noStrike">
              <a:solidFill>
                <a:srgbClr val="ed7d31"/>
              </a:solidFill>
              <a:latin typeface="Calibri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0" y="1580040"/>
            <a:ext cx="4383000" cy="5286960"/>
          </a:xfrm>
          <a:custGeom>
            <a:avLst/>
            <a:gdLst/>
            <a:ahLst/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7c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4713120" y="0"/>
            <a:ext cx="4184640" cy="3169800"/>
          </a:xfrm>
          <a:custGeom>
            <a:avLst/>
            <a:gdLst/>
            <a:ahLst/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7c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2" name="Picture 4" descr=""/>
          <p:cNvPicPr/>
          <p:nvPr/>
        </p:nvPicPr>
        <p:blipFill>
          <a:blip r:embed="rId2"/>
          <a:stretch/>
        </p:blipFill>
        <p:spPr>
          <a:xfrm>
            <a:off x="4906440" y="255240"/>
            <a:ext cx="3825360" cy="159696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6" descr="Corso di formazione di aggiornamento in materia di sicurezza e salute del  lavoro per lavoratori aziende (cod. eFAS6) - Tecnica &amp; Sicurezza S.r.l."/>
          <p:cNvPicPr/>
          <p:nvPr/>
        </p:nvPicPr>
        <p:blipFill>
          <a:blip r:embed="rId3"/>
          <a:stretch/>
        </p:blipFill>
        <p:spPr>
          <a:xfrm>
            <a:off x="126720" y="2944800"/>
            <a:ext cx="3694680" cy="2466000"/>
          </a:xfrm>
          <a:prstGeom prst="rect">
            <a:avLst/>
          </a:prstGeom>
          <a:ln w="0">
            <a:noFill/>
          </a:ln>
        </p:spPr>
      </p:pic>
      <p:sp>
        <p:nvSpPr>
          <p:cNvPr id="304" name="CustomShape 5"/>
          <p:cNvSpPr/>
          <p:nvPr/>
        </p:nvSpPr>
        <p:spPr>
          <a:xfrm>
            <a:off x="3036960" y="721080"/>
            <a:ext cx="38890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05" name="CustomShape 6"/>
          <p:cNvSpPr/>
          <p:nvPr/>
        </p:nvSpPr>
        <p:spPr>
          <a:xfrm>
            <a:off x="4151160" y="2603880"/>
            <a:ext cx="38890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06" name="CustomShape 7"/>
          <p:cNvSpPr/>
          <p:nvPr/>
        </p:nvSpPr>
        <p:spPr>
          <a:xfrm>
            <a:off x="4151160" y="2603880"/>
            <a:ext cx="38890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07" name="CustomShape 8"/>
          <p:cNvSpPr/>
          <p:nvPr/>
        </p:nvSpPr>
        <p:spPr>
          <a:xfrm>
            <a:off x="5242680" y="1816200"/>
            <a:ext cx="312480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it-IT" sz="4000" spc="-1" strike="noStrike">
                <a:solidFill>
                  <a:srgbClr val="ed7d31"/>
                </a:solidFill>
                <a:latin typeface="Agency FB"/>
              </a:rPr>
              <a:t>Studenti fuorisede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308" name="CustomShape 9"/>
          <p:cNvSpPr/>
          <p:nvPr/>
        </p:nvSpPr>
        <p:spPr>
          <a:xfrm>
            <a:off x="73080" y="5428800"/>
            <a:ext cx="457164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it-IT" sz="4000" spc="-1" strike="noStrike">
                <a:solidFill>
                  <a:srgbClr val="ed7d31"/>
                </a:solidFill>
                <a:latin typeface="Agency FB"/>
              </a:rPr>
              <a:t>Adulti in età lavorativa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magine 2" descr=""/>
          <p:cNvPicPr/>
          <p:nvPr/>
        </p:nvPicPr>
        <p:blipFill>
          <a:blip r:embed="rId1"/>
          <a:stretch/>
        </p:blipFill>
        <p:spPr>
          <a:xfrm>
            <a:off x="1064160" y="0"/>
            <a:ext cx="100911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egnaposto contenuto 4" descr=""/>
          <p:cNvPicPr/>
          <p:nvPr/>
        </p:nvPicPr>
        <p:blipFill>
          <a:blip r:embed="rId1"/>
          <a:stretch/>
        </p:blipFill>
        <p:spPr>
          <a:xfrm>
            <a:off x="239400" y="1335960"/>
            <a:ext cx="5779800" cy="4350960"/>
          </a:xfrm>
          <a:prstGeom prst="rect">
            <a:avLst/>
          </a:prstGeom>
          <a:ln w="0">
            <a:noFill/>
          </a:ln>
        </p:spPr>
      </p:pic>
      <p:pic>
        <p:nvPicPr>
          <p:cNvPr id="311" name="Segnaposto contenuto 5" descr=""/>
          <p:cNvPicPr/>
          <p:nvPr/>
        </p:nvPicPr>
        <p:blipFill>
          <a:blip r:embed="rId2"/>
          <a:stretch/>
        </p:blipFill>
        <p:spPr>
          <a:xfrm>
            <a:off x="6172200" y="1335960"/>
            <a:ext cx="5779800" cy="4350960"/>
          </a:xfrm>
          <a:prstGeom prst="rect">
            <a:avLst/>
          </a:prstGeom>
          <a:ln w="0">
            <a:noFill/>
          </a:ln>
        </p:spPr>
      </p:pic>
      <p:sp>
        <p:nvSpPr>
          <p:cNvPr id="312" name="CustomShape 1"/>
          <p:cNvSpPr/>
          <p:nvPr/>
        </p:nvSpPr>
        <p:spPr>
          <a:xfrm>
            <a:off x="1600200" y="5992560"/>
            <a:ext cx="9127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</a:rPr>
              <a:t>E’ PREVISTO UN CONTRIBUTO INIZIALE DI €0.89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TextShape 2"/>
          <p:cNvSpPr txBox="1"/>
          <p:nvPr/>
        </p:nvSpPr>
        <p:spPr>
          <a:xfrm>
            <a:off x="478080" y="1122480"/>
            <a:ext cx="4023000" cy="3203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Avenir Next LT Pro"/>
              </a:rPr>
              <a:t>Welcome page</a:t>
            </a:r>
            <a:endParaRPr b="0" lang="it-IT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5" name="TextShape 3"/>
          <p:cNvSpPr txBox="1"/>
          <p:nvPr/>
        </p:nvSpPr>
        <p:spPr>
          <a:xfrm>
            <a:off x="478080" y="4872960"/>
            <a:ext cx="393300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8000"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00"/>
                </a:solidFill>
                <a:latin typeface="Avenir Next LT Pro"/>
              </a:rPr>
              <a:t>Pagina di benvenuto all’app SmartCupboard dove l’utente ha la possibilità di fare il login o di registrarsi.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5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8" name="Immagine 5" descr=""/>
          <p:cNvPicPr/>
          <p:nvPr/>
        </p:nvPicPr>
        <p:blipFill>
          <a:blip r:embed="rId1"/>
          <a:srcRect l="0" t="4361" r="0" b="0"/>
          <a:stretch/>
        </p:blipFill>
        <p:spPr>
          <a:xfrm>
            <a:off x="7029720" y="559080"/>
            <a:ext cx="2662560" cy="552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d7d31"/>
      </a:dk2>
      <a:lt2>
        <a:srgbClr val="ed7d31"/>
      </a:lt2>
      <a:accent1>
        <a:srgbClr val="ed7d31"/>
      </a:accent1>
      <a:accent2>
        <a:srgbClr val="ed7d31"/>
      </a:accent2>
      <a:accent3>
        <a:srgbClr val="ed7d31"/>
      </a:accent3>
      <a:accent4>
        <a:srgbClr val="ed7d31"/>
      </a:accent4>
      <a:accent5>
        <a:srgbClr val="ed7d31"/>
      </a:accent5>
      <a:accent6>
        <a:srgbClr val="ed7d31"/>
      </a:accent6>
      <a:hlink>
        <a:srgbClr val="ed7d31"/>
      </a:hlink>
      <a:folHlink>
        <a:srgbClr val="ed7d3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d7d31"/>
      </a:dk2>
      <a:lt2>
        <a:srgbClr val="ed7d31"/>
      </a:lt2>
      <a:accent1>
        <a:srgbClr val="ed7d31"/>
      </a:accent1>
      <a:accent2>
        <a:srgbClr val="ed7d31"/>
      </a:accent2>
      <a:accent3>
        <a:srgbClr val="ed7d31"/>
      </a:accent3>
      <a:accent4>
        <a:srgbClr val="ed7d31"/>
      </a:accent4>
      <a:accent5>
        <a:srgbClr val="ed7d31"/>
      </a:accent5>
      <a:accent6>
        <a:srgbClr val="ed7d31"/>
      </a:accent6>
      <a:hlink>
        <a:srgbClr val="ed7d31"/>
      </a:hlink>
      <a:folHlink>
        <a:srgbClr val="ed7d3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d7d31"/>
      </a:dk2>
      <a:lt2>
        <a:srgbClr val="ed7d31"/>
      </a:lt2>
      <a:accent1>
        <a:srgbClr val="ed7d31"/>
      </a:accent1>
      <a:accent2>
        <a:srgbClr val="ed7d31"/>
      </a:accent2>
      <a:accent3>
        <a:srgbClr val="ed7d31"/>
      </a:accent3>
      <a:accent4>
        <a:srgbClr val="ed7d31"/>
      </a:accent4>
      <a:accent5>
        <a:srgbClr val="ed7d31"/>
      </a:accent5>
      <a:accent6>
        <a:srgbClr val="ed7d31"/>
      </a:accent6>
      <a:hlink>
        <a:srgbClr val="ed7d31"/>
      </a:hlink>
      <a:folHlink>
        <a:srgbClr val="ed7d3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d7d31"/>
      </a:dk2>
      <a:lt2>
        <a:srgbClr val="ed7d31"/>
      </a:lt2>
      <a:accent1>
        <a:srgbClr val="ed7d31"/>
      </a:accent1>
      <a:accent2>
        <a:srgbClr val="ed7d31"/>
      </a:accent2>
      <a:accent3>
        <a:srgbClr val="ed7d31"/>
      </a:accent3>
      <a:accent4>
        <a:srgbClr val="ed7d31"/>
      </a:accent4>
      <a:accent5>
        <a:srgbClr val="ed7d31"/>
      </a:accent5>
      <a:accent6>
        <a:srgbClr val="ed7d31"/>
      </a:accent6>
      <a:hlink>
        <a:srgbClr val="ed7d31"/>
      </a:hlink>
      <a:folHlink>
        <a:srgbClr val="ed7d3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d7d31"/>
      </a:dk2>
      <a:lt2>
        <a:srgbClr val="ed7d31"/>
      </a:lt2>
      <a:accent1>
        <a:srgbClr val="ed7d31"/>
      </a:accent1>
      <a:accent2>
        <a:srgbClr val="ed7d31"/>
      </a:accent2>
      <a:accent3>
        <a:srgbClr val="ed7d31"/>
      </a:accent3>
      <a:accent4>
        <a:srgbClr val="ed7d31"/>
      </a:accent4>
      <a:accent5>
        <a:srgbClr val="ed7d31"/>
      </a:accent5>
      <a:accent6>
        <a:srgbClr val="ed7d31"/>
      </a:accent6>
      <a:hlink>
        <a:srgbClr val="ed7d31"/>
      </a:hlink>
      <a:folHlink>
        <a:srgbClr val="ed7d3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d7d31"/>
      </a:dk2>
      <a:lt2>
        <a:srgbClr val="ed7d31"/>
      </a:lt2>
      <a:accent1>
        <a:srgbClr val="ed7d31"/>
      </a:accent1>
      <a:accent2>
        <a:srgbClr val="ed7d31"/>
      </a:accent2>
      <a:accent3>
        <a:srgbClr val="ed7d31"/>
      </a:accent3>
      <a:accent4>
        <a:srgbClr val="ed7d31"/>
      </a:accent4>
      <a:accent5>
        <a:srgbClr val="ed7d31"/>
      </a:accent5>
      <a:accent6>
        <a:srgbClr val="ed7d31"/>
      </a:accent6>
      <a:hlink>
        <a:srgbClr val="ed7d31"/>
      </a:hlink>
      <a:folHlink>
        <a:srgbClr val="ed7d3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LibreOffice/7.0.1.2$Windows_X86_64 LibreOffice_project/7cbcfc562f6eb6708b5ff7d7397325de9e764452</Application>
  <Words>364</Words>
  <Paragraphs>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2020-11-18T10:56:53Z</dcterms:created>
  <dc:creator>Sabatino Uletta Lionetti</dc:creator>
  <dc:description/>
  <dc:language>it-IT</dc:language>
  <cp:lastModifiedBy/>
  <dcterms:modified xsi:type="dcterms:W3CDTF">2020-11-19T16:14:32Z</dcterms:modified>
  <cp:revision>3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